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notesMasterIdLst>
    <p:notesMasterId r:id="rId7"/>
  </p:notesMasterIdLst>
  <p:sldIdLst>
    <p:sldId id="277" r:id="rId2"/>
    <p:sldId id="302" r:id="rId3"/>
    <p:sldId id="300" r:id="rId4"/>
    <p:sldId id="30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496" userDrawn="1">
          <p15:clr>
            <a:srgbClr val="A4A3A4"/>
          </p15:clr>
        </p15:guide>
        <p15:guide id="2" orient="horz" pos="3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23"/>
    <p:restoredTop sz="96340"/>
  </p:normalViewPr>
  <p:slideViewPr>
    <p:cSldViewPr snapToGrid="0" showGuides="1">
      <p:cViewPr varScale="1">
        <p:scale>
          <a:sx n="69" d="100"/>
          <a:sy n="69" d="100"/>
        </p:scale>
        <p:origin x="628" y="44"/>
      </p:cViewPr>
      <p:guideLst>
        <p:guide pos="2496"/>
        <p:guide orient="horz" pos="3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9.png>
</file>

<file path=ppt/media/image3.png>
</file>

<file path=ppt/media/image32.png>
</file>

<file path=ppt/media/image33.png>
</file>

<file path=ppt/media/image33.svg>
</file>

<file path=ppt/media/image34.png>
</file>

<file path=ppt/media/image35.png>
</file>

<file path=ppt/media/image35.svg>
</file>

<file path=ppt/media/image37.svg>
</file>

<file path=ppt/media/image39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8850D9-7629-514B-BCED-E1CACCDBC6DE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5AF4B5-3E5C-F84D-A668-6F62F852D3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286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5AF4B5-3E5C-F84D-A668-6F62F852D3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7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0.emf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object 2">
            <a:extLst>
              <a:ext uri="{FF2B5EF4-FFF2-40B4-BE49-F238E27FC236}">
                <a16:creationId xmlns:a16="http://schemas.microsoft.com/office/drawing/2014/main" id="{DF2FE585-DEB2-9385-A233-004B9D7FC0B3}"/>
              </a:ext>
            </a:extLst>
          </p:cNvPr>
          <p:cNvGrpSpPr/>
          <p:nvPr/>
        </p:nvGrpSpPr>
        <p:grpSpPr>
          <a:xfrm>
            <a:off x="0" y="0"/>
            <a:ext cx="12191999" cy="6858000"/>
            <a:chOff x="0" y="0"/>
            <a:chExt cx="20104099" cy="11308556"/>
          </a:xfrm>
        </p:grpSpPr>
        <p:pic>
          <p:nvPicPr>
            <p:cNvPr id="39" name="object 3">
              <a:extLst>
                <a:ext uri="{FF2B5EF4-FFF2-40B4-BE49-F238E27FC236}">
                  <a16:creationId xmlns:a16="http://schemas.microsoft.com/office/drawing/2014/main" id="{5C931129-D884-3125-BA58-033EC34B811E}"/>
                </a:ext>
              </a:extLst>
            </p:cNvPr>
            <p:cNvPicPr/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  <p:sp>
          <p:nvSpPr>
            <p:cNvPr id="40" name="object 4">
              <a:extLst>
                <a:ext uri="{FF2B5EF4-FFF2-40B4-BE49-F238E27FC236}">
                  <a16:creationId xmlns:a16="http://schemas.microsoft.com/office/drawing/2014/main" id="{410CC20C-5CA1-9EC8-4A69-131C198E8E4D}"/>
                </a:ext>
              </a:extLst>
            </p:cNvPr>
            <p:cNvSpPr/>
            <p:nvPr/>
          </p:nvSpPr>
          <p:spPr>
            <a:xfrm>
              <a:off x="17252340" y="10442708"/>
              <a:ext cx="2298065" cy="328295"/>
            </a:xfrm>
            <a:custGeom>
              <a:avLst/>
              <a:gdLst/>
              <a:ahLst/>
              <a:cxnLst/>
              <a:rect l="l" t="t" r="r" b="b"/>
              <a:pathLst>
                <a:path w="2298065" h="328295">
                  <a:moveTo>
                    <a:pt x="883056" y="10807"/>
                  </a:moveTo>
                  <a:lnTo>
                    <a:pt x="628980" y="10807"/>
                  </a:lnTo>
                  <a:lnTo>
                    <a:pt x="583311" y="114350"/>
                  </a:lnTo>
                  <a:lnTo>
                    <a:pt x="339217" y="114350"/>
                  </a:lnTo>
                  <a:lnTo>
                    <a:pt x="385343" y="10807"/>
                  </a:lnTo>
                  <a:lnTo>
                    <a:pt x="138633" y="10756"/>
                  </a:lnTo>
                  <a:lnTo>
                    <a:pt x="0" y="317677"/>
                  </a:lnTo>
                  <a:lnTo>
                    <a:pt x="249339" y="317677"/>
                  </a:lnTo>
                  <a:lnTo>
                    <a:pt x="302818" y="195211"/>
                  </a:lnTo>
                  <a:lnTo>
                    <a:pt x="547243" y="195211"/>
                  </a:lnTo>
                  <a:lnTo>
                    <a:pt x="492391" y="317576"/>
                  </a:lnTo>
                  <a:lnTo>
                    <a:pt x="744562" y="317576"/>
                  </a:lnTo>
                  <a:lnTo>
                    <a:pt x="883056" y="10807"/>
                  </a:lnTo>
                  <a:close/>
                </a:path>
                <a:path w="2298065" h="328295">
                  <a:moveTo>
                    <a:pt x="1671866" y="115125"/>
                  </a:moveTo>
                  <a:lnTo>
                    <a:pt x="1633270" y="50406"/>
                  </a:lnTo>
                  <a:lnTo>
                    <a:pt x="1586636" y="28282"/>
                  </a:lnTo>
                  <a:lnTo>
                    <a:pt x="1521739" y="13703"/>
                  </a:lnTo>
                  <a:lnTo>
                    <a:pt x="1468285" y="6934"/>
                  </a:lnTo>
                  <a:lnTo>
                    <a:pt x="1414399" y="2324"/>
                  </a:lnTo>
                  <a:lnTo>
                    <a:pt x="1360398" y="0"/>
                  </a:lnTo>
                  <a:lnTo>
                    <a:pt x="1306639" y="114"/>
                  </a:lnTo>
                  <a:lnTo>
                    <a:pt x="1253477" y="2781"/>
                  </a:lnTo>
                  <a:lnTo>
                    <a:pt x="1201242" y="8153"/>
                  </a:lnTo>
                  <a:lnTo>
                    <a:pt x="1150289" y="16344"/>
                  </a:lnTo>
                  <a:lnTo>
                    <a:pt x="1100975" y="27508"/>
                  </a:lnTo>
                  <a:lnTo>
                    <a:pt x="1053617" y="41770"/>
                  </a:lnTo>
                  <a:lnTo>
                    <a:pt x="1008583" y="59258"/>
                  </a:lnTo>
                  <a:lnTo>
                    <a:pt x="966228" y="80111"/>
                  </a:lnTo>
                  <a:lnTo>
                    <a:pt x="922312" y="110045"/>
                  </a:lnTo>
                  <a:lnTo>
                    <a:pt x="892086" y="142557"/>
                  </a:lnTo>
                  <a:lnTo>
                    <a:pt x="873887" y="209537"/>
                  </a:lnTo>
                  <a:lnTo>
                    <a:pt x="886548" y="241071"/>
                  </a:lnTo>
                  <a:lnTo>
                    <a:pt x="914120" y="269341"/>
                  </a:lnTo>
                  <a:lnTo>
                    <a:pt x="956906" y="292912"/>
                  </a:lnTo>
                  <a:lnTo>
                    <a:pt x="993736" y="305079"/>
                  </a:lnTo>
                  <a:lnTo>
                    <a:pt x="1037272" y="314604"/>
                  </a:lnTo>
                  <a:lnTo>
                    <a:pt x="1086129" y="321551"/>
                  </a:lnTo>
                  <a:lnTo>
                    <a:pt x="1138910" y="325970"/>
                  </a:lnTo>
                  <a:lnTo>
                    <a:pt x="1194219" y="327926"/>
                  </a:lnTo>
                  <a:lnTo>
                    <a:pt x="1250696" y="327469"/>
                  </a:lnTo>
                  <a:lnTo>
                    <a:pt x="1306944" y="324675"/>
                  </a:lnTo>
                  <a:lnTo>
                    <a:pt x="1361567" y="319582"/>
                  </a:lnTo>
                  <a:lnTo>
                    <a:pt x="1413192" y="312254"/>
                  </a:lnTo>
                  <a:lnTo>
                    <a:pt x="1468259" y="300545"/>
                  </a:lnTo>
                  <a:lnTo>
                    <a:pt x="1517421" y="285165"/>
                  </a:lnTo>
                  <a:lnTo>
                    <a:pt x="1560207" y="266077"/>
                  </a:lnTo>
                  <a:lnTo>
                    <a:pt x="1596148" y="243268"/>
                  </a:lnTo>
                  <a:lnTo>
                    <a:pt x="1624799" y="216725"/>
                  </a:lnTo>
                  <a:lnTo>
                    <a:pt x="1383779" y="216725"/>
                  </a:lnTo>
                  <a:lnTo>
                    <a:pt x="1358607" y="232448"/>
                  </a:lnTo>
                  <a:lnTo>
                    <a:pt x="1330134" y="243738"/>
                  </a:lnTo>
                  <a:lnTo>
                    <a:pt x="1298587" y="250596"/>
                  </a:lnTo>
                  <a:lnTo>
                    <a:pt x="1264221" y="253072"/>
                  </a:lnTo>
                  <a:lnTo>
                    <a:pt x="1196530" y="248881"/>
                  </a:lnTo>
                  <a:lnTo>
                    <a:pt x="1153375" y="236359"/>
                  </a:lnTo>
                  <a:lnTo>
                    <a:pt x="1131125" y="217220"/>
                  </a:lnTo>
                  <a:lnTo>
                    <a:pt x="1126121" y="193179"/>
                  </a:lnTo>
                  <a:lnTo>
                    <a:pt x="1134732" y="165950"/>
                  </a:lnTo>
                  <a:lnTo>
                    <a:pt x="1161503" y="129044"/>
                  </a:lnTo>
                  <a:lnTo>
                    <a:pt x="1199845" y="101866"/>
                  </a:lnTo>
                  <a:lnTo>
                    <a:pt x="1249781" y="84658"/>
                  </a:lnTo>
                  <a:lnTo>
                    <a:pt x="1311325" y="77622"/>
                  </a:lnTo>
                  <a:lnTo>
                    <a:pt x="1357922" y="79375"/>
                  </a:lnTo>
                  <a:lnTo>
                    <a:pt x="1392986" y="86791"/>
                  </a:lnTo>
                  <a:lnTo>
                    <a:pt x="1418399" y="98996"/>
                  </a:lnTo>
                  <a:lnTo>
                    <a:pt x="1436027" y="115125"/>
                  </a:lnTo>
                  <a:lnTo>
                    <a:pt x="1671866" y="115125"/>
                  </a:lnTo>
                  <a:close/>
                </a:path>
                <a:path w="2298065" h="328295">
                  <a:moveTo>
                    <a:pt x="2297798" y="244348"/>
                  </a:moveTo>
                  <a:lnTo>
                    <a:pt x="1943519" y="244348"/>
                  </a:lnTo>
                  <a:lnTo>
                    <a:pt x="2048560" y="10769"/>
                  </a:lnTo>
                  <a:lnTo>
                    <a:pt x="1792986" y="10769"/>
                  </a:lnTo>
                  <a:lnTo>
                    <a:pt x="1655737" y="317436"/>
                  </a:lnTo>
                  <a:lnTo>
                    <a:pt x="2264854" y="317436"/>
                  </a:lnTo>
                  <a:lnTo>
                    <a:pt x="2297798" y="24434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1" name="object 5">
              <a:extLst>
                <a:ext uri="{FF2B5EF4-FFF2-40B4-BE49-F238E27FC236}">
                  <a16:creationId xmlns:a16="http://schemas.microsoft.com/office/drawing/2014/main" id="{38B18016-7766-3B76-F702-BCA8FBC8BF14}"/>
                </a:ext>
              </a:extLst>
            </p:cNvPr>
            <p:cNvPicPr/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8034" y="533547"/>
              <a:ext cx="6592804" cy="732510"/>
            </a:xfrm>
            <a:prstGeom prst="rect">
              <a:avLst/>
            </a:prstGeom>
          </p:spPr>
        </p:pic>
      </p:grpSp>
      <p:pic>
        <p:nvPicPr>
          <p:cNvPr id="38" name="object 9">
            <a:extLst>
              <a:ext uri="{FF2B5EF4-FFF2-40B4-BE49-F238E27FC236}">
                <a16:creationId xmlns:a16="http://schemas.microsoft.com/office/drawing/2014/main" id="{96F89763-5FAC-F534-07B2-89D560CF33DD}"/>
              </a:ext>
            </a:extLst>
          </p:cNvPr>
          <p:cNvPicPr/>
          <p:nvPr userDrawn="1"/>
        </p:nvPicPr>
        <p:blipFill>
          <a:blip r:embed="rId4" cstate="print"/>
          <a:stretch>
            <a:fillRect/>
          </a:stretch>
        </p:blipFill>
        <p:spPr>
          <a:xfrm>
            <a:off x="4348858" y="29636"/>
            <a:ext cx="7843139" cy="682836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0BFB27-3717-56BA-AE00-570ACD5C35EA}"/>
              </a:ext>
            </a:extLst>
          </p:cNvPr>
          <p:cNvSpPr txBox="1"/>
          <p:nvPr userDrawn="1"/>
        </p:nvSpPr>
        <p:spPr>
          <a:xfrm>
            <a:off x="384693" y="6293107"/>
            <a:ext cx="2403863" cy="203133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AE8F102E-DC00-DBE1-F4B3-1BD3932464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2196502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860"/>
              </a:lnSpc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09BE1CC7-79AA-A1F6-65FF-9B022A7ECA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748640"/>
            <a:ext cx="6578600" cy="633304"/>
          </a:xfrm>
        </p:spPr>
        <p:txBody>
          <a:bodyPr lIns="0" anchor="ctr"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B9E6DC15-6519-CB80-B41E-4A4D08F55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65786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7239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2">
            <a:extLst>
              <a:ext uri="{FF2B5EF4-FFF2-40B4-BE49-F238E27FC236}">
                <a16:creationId xmlns:a16="http://schemas.microsoft.com/office/drawing/2014/main" id="{0CAB2A16-4358-28A3-F947-CAD98A79D8F7}"/>
              </a:ext>
            </a:extLst>
          </p:cNvPr>
          <p:cNvGrpSpPr/>
          <p:nvPr userDrawn="1"/>
        </p:nvGrpSpPr>
        <p:grpSpPr>
          <a:xfrm>
            <a:off x="0" y="1"/>
            <a:ext cx="12192000" cy="6858096"/>
            <a:chOff x="0" y="0"/>
            <a:chExt cx="20104100" cy="11308715"/>
          </a:xfrm>
        </p:grpSpPr>
        <p:pic>
          <p:nvPicPr>
            <p:cNvPr id="4" name="object 3">
              <a:extLst>
                <a:ext uri="{FF2B5EF4-FFF2-40B4-BE49-F238E27FC236}">
                  <a16:creationId xmlns:a16="http://schemas.microsoft.com/office/drawing/2014/main" id="{0FDA42B8-313C-C0EC-9621-74F5CB914DA0}"/>
                </a:ext>
              </a:extLst>
            </p:cNvPr>
            <p:cNvPicPr/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77223" y="2446909"/>
              <a:ext cx="17626876" cy="8861646"/>
            </a:xfrm>
            <a:prstGeom prst="rect">
              <a:avLst/>
            </a:prstGeom>
          </p:spPr>
        </p:pic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DC608A2D-8C8F-75CF-A221-8A3E0B2AAE36}"/>
                </a:ext>
              </a:extLst>
            </p:cNvPr>
            <p:cNvSpPr/>
            <p:nvPr/>
          </p:nvSpPr>
          <p:spPr>
            <a:xfrm>
              <a:off x="307358" y="307355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369894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69904"/>
                  </a:lnTo>
                  <a:lnTo>
                    <a:pt x="3846" y="388959"/>
                  </a:lnTo>
                  <a:lnTo>
                    <a:pt x="14337" y="404519"/>
                  </a:lnTo>
                  <a:lnTo>
                    <a:pt x="29896" y="415009"/>
                  </a:lnTo>
                  <a:lnTo>
                    <a:pt x="48951" y="418856"/>
                  </a:lnTo>
                  <a:lnTo>
                    <a:pt x="369894" y="418856"/>
                  </a:lnTo>
                  <a:lnTo>
                    <a:pt x="388954" y="415009"/>
                  </a:lnTo>
                  <a:lnTo>
                    <a:pt x="404517" y="404519"/>
                  </a:lnTo>
                  <a:lnTo>
                    <a:pt x="415009" y="388959"/>
                  </a:lnTo>
                  <a:lnTo>
                    <a:pt x="418856" y="369904"/>
                  </a:lnTo>
                  <a:lnTo>
                    <a:pt x="418856" y="48951"/>
                  </a:lnTo>
                  <a:lnTo>
                    <a:pt x="415009" y="29896"/>
                  </a:lnTo>
                  <a:lnTo>
                    <a:pt x="404517" y="14337"/>
                  </a:lnTo>
                  <a:lnTo>
                    <a:pt x="388954" y="3846"/>
                  </a:lnTo>
                  <a:lnTo>
                    <a:pt x="369894" y="0"/>
                  </a:lnTo>
                  <a:close/>
                </a:path>
              </a:pathLst>
            </a:custGeom>
            <a:solidFill>
              <a:srgbClr val="8BC7F9"/>
            </a:solidFill>
          </p:spPr>
          <p:txBody>
            <a:bodyPr wrap="square" lIns="0" tIns="0" rIns="0" bIns="0" rtlCol="0"/>
            <a:lstStyle/>
            <a:p>
              <a:pPr marL="0" indent="0">
                <a:buFont typeface="Arial" panose="020B0604020202020204" pitchFamily="34" charset="0"/>
                <a:buNone/>
              </a:pPr>
              <a:endParaRPr/>
            </a:p>
          </p:txBody>
        </p:sp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CF0100E9-EF4F-39D1-59AA-19C1718B1D13}"/>
                </a:ext>
              </a:extLst>
            </p:cNvPr>
            <p:cNvSpPr/>
            <p:nvPr/>
          </p:nvSpPr>
          <p:spPr>
            <a:xfrm>
              <a:off x="307354" y="0"/>
              <a:ext cx="419100" cy="287020"/>
            </a:xfrm>
            <a:custGeom>
              <a:avLst/>
              <a:gdLst/>
              <a:ahLst/>
              <a:cxnLst/>
              <a:rect l="l" t="t" r="r" b="b"/>
              <a:pathLst>
                <a:path w="419100" h="287020">
                  <a:moveTo>
                    <a:pt x="418856" y="0"/>
                  </a:moveTo>
                  <a:lnTo>
                    <a:pt x="0" y="0"/>
                  </a:lnTo>
                  <a:lnTo>
                    <a:pt x="0" y="237458"/>
                  </a:lnTo>
                  <a:lnTo>
                    <a:pt x="3846" y="256513"/>
                  </a:lnTo>
                  <a:lnTo>
                    <a:pt x="14337" y="272072"/>
                  </a:lnTo>
                  <a:lnTo>
                    <a:pt x="29896" y="282563"/>
                  </a:lnTo>
                  <a:lnTo>
                    <a:pt x="48951" y="286410"/>
                  </a:lnTo>
                  <a:lnTo>
                    <a:pt x="369904" y="286410"/>
                  </a:lnTo>
                  <a:lnTo>
                    <a:pt x="388959" y="282563"/>
                  </a:lnTo>
                  <a:lnTo>
                    <a:pt x="404519" y="272072"/>
                  </a:lnTo>
                  <a:lnTo>
                    <a:pt x="415009" y="256513"/>
                  </a:lnTo>
                  <a:lnTo>
                    <a:pt x="418856" y="237458"/>
                  </a:lnTo>
                  <a:lnTo>
                    <a:pt x="418856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pPr marL="0" indent="0">
                <a:buFont typeface="Arial" panose="020B0604020202020204" pitchFamily="34" charset="0"/>
                <a:buNone/>
              </a:pPr>
              <a:endParaRPr/>
            </a:p>
          </p:txBody>
        </p:sp>
        <p:pic>
          <p:nvPicPr>
            <p:cNvPr id="8" name="object 6">
              <a:extLst>
                <a:ext uri="{FF2B5EF4-FFF2-40B4-BE49-F238E27FC236}">
                  <a16:creationId xmlns:a16="http://schemas.microsoft.com/office/drawing/2014/main" id="{FB7F0265-D1A5-3D65-C9E4-944FB9C75D12}"/>
                </a:ext>
              </a:extLst>
            </p:cNvPr>
            <p:cNvPicPr/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307362"/>
              <a:ext cx="1709120" cy="418856"/>
            </a:xfrm>
            <a:prstGeom prst="rect">
              <a:avLst/>
            </a:prstGeom>
          </p:spPr>
        </p:pic>
        <p:pic>
          <p:nvPicPr>
            <p:cNvPr id="9" name="object 7">
              <a:extLst>
                <a:ext uri="{FF2B5EF4-FFF2-40B4-BE49-F238E27FC236}">
                  <a16:creationId xmlns:a16="http://schemas.microsoft.com/office/drawing/2014/main" id="{85D53E97-6C3F-FDF5-DFBD-728B77C7B77B}"/>
                </a:ext>
              </a:extLst>
            </p:cNvPr>
            <p:cNvPicPr/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0"/>
              <a:ext cx="1709120" cy="286420"/>
            </a:xfrm>
            <a:prstGeom prst="rect">
              <a:avLst/>
            </a:prstGeom>
          </p:spPr>
        </p:pic>
        <p:sp>
          <p:nvSpPr>
            <p:cNvPr id="10" name="object 8">
              <a:extLst>
                <a:ext uri="{FF2B5EF4-FFF2-40B4-BE49-F238E27FC236}">
                  <a16:creationId xmlns:a16="http://schemas.microsoft.com/office/drawing/2014/main" id="{97E62876-7CAC-5878-BE90-75D9FC1D1ED9}"/>
                </a:ext>
              </a:extLst>
            </p:cNvPr>
            <p:cNvSpPr/>
            <p:nvPr/>
          </p:nvSpPr>
          <p:spPr>
            <a:xfrm>
              <a:off x="0" y="307355"/>
              <a:ext cx="287020" cy="419100"/>
            </a:xfrm>
            <a:custGeom>
              <a:avLst/>
              <a:gdLst/>
              <a:ahLst/>
              <a:cxnLst/>
              <a:rect l="l" t="t" r="r" b="b"/>
              <a:pathLst>
                <a:path w="287020" h="419100">
                  <a:moveTo>
                    <a:pt x="237458" y="0"/>
                  </a:moveTo>
                  <a:lnTo>
                    <a:pt x="0" y="0"/>
                  </a:lnTo>
                  <a:lnTo>
                    <a:pt x="0" y="418856"/>
                  </a:lnTo>
                  <a:lnTo>
                    <a:pt x="237458" y="418856"/>
                  </a:lnTo>
                  <a:lnTo>
                    <a:pt x="256513" y="415009"/>
                  </a:lnTo>
                  <a:lnTo>
                    <a:pt x="272072" y="404519"/>
                  </a:lnTo>
                  <a:lnTo>
                    <a:pt x="282563" y="388959"/>
                  </a:lnTo>
                  <a:lnTo>
                    <a:pt x="286410" y="369904"/>
                  </a:lnTo>
                  <a:lnTo>
                    <a:pt x="286410" y="48951"/>
                  </a:lnTo>
                  <a:lnTo>
                    <a:pt x="282563" y="29896"/>
                  </a:lnTo>
                  <a:lnTo>
                    <a:pt x="272072" y="14337"/>
                  </a:lnTo>
                  <a:lnTo>
                    <a:pt x="256513" y="3846"/>
                  </a:lnTo>
                  <a:lnTo>
                    <a:pt x="237458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pPr marL="0" indent="0">
                <a:buFont typeface="Arial" panose="020B0604020202020204" pitchFamily="34" charset="0"/>
                <a:buNone/>
              </a:pPr>
              <a:endParaRPr/>
            </a:p>
          </p:txBody>
        </p:sp>
        <p:pic>
          <p:nvPicPr>
            <p:cNvPr id="11" name="object 9">
              <a:extLst>
                <a:ext uri="{FF2B5EF4-FFF2-40B4-BE49-F238E27FC236}">
                  <a16:creationId xmlns:a16="http://schemas.microsoft.com/office/drawing/2014/main" id="{68D3710C-841E-6D50-B676-3E4EB6CE08A6}"/>
                </a:ext>
              </a:extLst>
            </p:cNvPr>
            <p:cNvPicPr/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747160"/>
              <a:ext cx="286410" cy="1678807"/>
            </a:xfrm>
            <a:prstGeom prst="rect">
              <a:avLst/>
            </a:prstGeom>
          </p:spPr>
        </p:pic>
        <p:pic>
          <p:nvPicPr>
            <p:cNvPr id="12" name="object 10">
              <a:extLst>
                <a:ext uri="{FF2B5EF4-FFF2-40B4-BE49-F238E27FC236}">
                  <a16:creationId xmlns:a16="http://schemas.microsoft.com/office/drawing/2014/main" id="{FF873CE9-638D-4991-BDA7-8DF5EDC68AEE}"/>
                </a:ext>
              </a:extLst>
            </p:cNvPr>
            <p:cNvPicPr/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747160"/>
              <a:ext cx="1709120" cy="1678807"/>
            </a:xfrm>
            <a:prstGeom prst="rect">
              <a:avLst/>
            </a:prstGeom>
          </p:spPr>
        </p:pic>
        <p:pic>
          <p:nvPicPr>
            <p:cNvPr id="13" name="object 11">
              <a:extLst>
                <a:ext uri="{FF2B5EF4-FFF2-40B4-BE49-F238E27FC236}">
                  <a16:creationId xmlns:a16="http://schemas.microsoft.com/office/drawing/2014/main" id="{26C4DD98-12C0-4051-8E2E-8BA56A86E4B1}"/>
                </a:ext>
              </a:extLst>
            </p:cNvPr>
            <p:cNvPicPr/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7362" y="747160"/>
              <a:ext cx="418856" cy="1678807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652" y="6360867"/>
            <a:ext cx="1193239" cy="497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5708" y="1790184"/>
            <a:ext cx="10005292" cy="679904"/>
          </a:xfrm>
        </p:spPr>
        <p:txBody>
          <a:bodyPr tIns="0" rIns="0" bIns="0" anchor="b">
            <a:noAutofit/>
          </a:bodyPr>
          <a:lstStyle>
            <a:lvl1pPr>
              <a:lnSpc>
                <a:spcPct val="100000"/>
              </a:lnSpc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72191" y="3835271"/>
            <a:ext cx="3769157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1000">
                <a:solidFill>
                  <a:schemeClr val="bg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2A50C0A7-E271-31A5-809B-0921BB8D7C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04988" y="2470150"/>
            <a:ext cx="10006012" cy="758825"/>
          </a:xfrm>
        </p:spPr>
        <p:txBody>
          <a:bodyPr vert="horz" lIns="0" tIns="45720" rIns="91440" bIns="45720" rtlCol="0" anchor="t">
            <a:noAutofit/>
          </a:bodyPr>
          <a:lstStyle>
            <a:lvl1pPr>
              <a:defRPr lang="en-GB" sz="4400" b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defRPr lang="en-GB" sz="1800" smtClean="0"/>
            </a:lvl2pPr>
            <a:lvl3pPr>
              <a:defRPr lang="en-GB" sz="1800" smtClean="0"/>
            </a:lvl3pPr>
            <a:lvl4pPr>
              <a:defRPr lang="en-GB" smtClean="0"/>
            </a:lvl4pPr>
            <a:lvl5pPr>
              <a:defRPr lang="en-US"/>
            </a:lvl5pPr>
          </a:lstStyle>
          <a:p>
            <a:pPr marL="0" lvl="0">
              <a:lnSpc>
                <a:spcPct val="100000"/>
              </a:lnSpc>
              <a:spcBef>
                <a:spcPct val="0"/>
              </a:spcBef>
              <a:buNone/>
            </a:pPr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6155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89D6209A-F296-00BE-ADD4-1B914BD8B9E0}"/>
              </a:ext>
            </a:extLst>
          </p:cNvPr>
          <p:cNvGrpSpPr/>
          <p:nvPr userDrawn="1"/>
        </p:nvGrpSpPr>
        <p:grpSpPr>
          <a:xfrm>
            <a:off x="0" y="1"/>
            <a:ext cx="12192000" cy="6858096"/>
            <a:chOff x="0" y="0"/>
            <a:chExt cx="20104100" cy="11308715"/>
          </a:xfrm>
        </p:grpSpPr>
        <p:pic>
          <p:nvPicPr>
            <p:cNvPr id="16" name="object 3">
              <a:extLst>
                <a:ext uri="{FF2B5EF4-FFF2-40B4-BE49-F238E27FC236}">
                  <a16:creationId xmlns:a16="http://schemas.microsoft.com/office/drawing/2014/main" id="{38959460-2661-78A3-1AE8-E063E4245541}"/>
                </a:ext>
              </a:extLst>
            </p:cNvPr>
            <p:cNvPicPr/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77223" y="2446909"/>
              <a:ext cx="17626876" cy="8861646"/>
            </a:xfrm>
            <a:prstGeom prst="rect">
              <a:avLst/>
            </a:prstGeom>
          </p:spPr>
        </p:pic>
        <p:sp>
          <p:nvSpPr>
            <p:cNvPr id="17" name="object 4">
              <a:extLst>
                <a:ext uri="{FF2B5EF4-FFF2-40B4-BE49-F238E27FC236}">
                  <a16:creationId xmlns:a16="http://schemas.microsoft.com/office/drawing/2014/main" id="{C5BA7EAB-AB01-AABF-A527-7E80254A62D2}"/>
                </a:ext>
              </a:extLst>
            </p:cNvPr>
            <p:cNvSpPr/>
            <p:nvPr/>
          </p:nvSpPr>
          <p:spPr>
            <a:xfrm>
              <a:off x="307358" y="307355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369894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69904"/>
                  </a:lnTo>
                  <a:lnTo>
                    <a:pt x="3846" y="388959"/>
                  </a:lnTo>
                  <a:lnTo>
                    <a:pt x="14337" y="404519"/>
                  </a:lnTo>
                  <a:lnTo>
                    <a:pt x="29896" y="415009"/>
                  </a:lnTo>
                  <a:lnTo>
                    <a:pt x="48951" y="418856"/>
                  </a:lnTo>
                  <a:lnTo>
                    <a:pt x="369894" y="418856"/>
                  </a:lnTo>
                  <a:lnTo>
                    <a:pt x="388954" y="415009"/>
                  </a:lnTo>
                  <a:lnTo>
                    <a:pt x="404517" y="404519"/>
                  </a:lnTo>
                  <a:lnTo>
                    <a:pt x="415009" y="388959"/>
                  </a:lnTo>
                  <a:lnTo>
                    <a:pt x="418856" y="369904"/>
                  </a:lnTo>
                  <a:lnTo>
                    <a:pt x="418856" y="48951"/>
                  </a:lnTo>
                  <a:lnTo>
                    <a:pt x="415009" y="29896"/>
                  </a:lnTo>
                  <a:lnTo>
                    <a:pt x="404517" y="14337"/>
                  </a:lnTo>
                  <a:lnTo>
                    <a:pt x="388954" y="3846"/>
                  </a:lnTo>
                  <a:lnTo>
                    <a:pt x="369894" y="0"/>
                  </a:lnTo>
                  <a:close/>
                </a:path>
              </a:pathLst>
            </a:custGeom>
            <a:solidFill>
              <a:srgbClr val="8BC7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890E195C-4F44-A195-B38A-1CBD2ADC0AE9}"/>
                </a:ext>
              </a:extLst>
            </p:cNvPr>
            <p:cNvSpPr/>
            <p:nvPr/>
          </p:nvSpPr>
          <p:spPr>
            <a:xfrm>
              <a:off x="307354" y="0"/>
              <a:ext cx="419100" cy="287020"/>
            </a:xfrm>
            <a:custGeom>
              <a:avLst/>
              <a:gdLst/>
              <a:ahLst/>
              <a:cxnLst/>
              <a:rect l="l" t="t" r="r" b="b"/>
              <a:pathLst>
                <a:path w="419100" h="287020">
                  <a:moveTo>
                    <a:pt x="418856" y="0"/>
                  </a:moveTo>
                  <a:lnTo>
                    <a:pt x="0" y="0"/>
                  </a:lnTo>
                  <a:lnTo>
                    <a:pt x="0" y="237458"/>
                  </a:lnTo>
                  <a:lnTo>
                    <a:pt x="3846" y="256513"/>
                  </a:lnTo>
                  <a:lnTo>
                    <a:pt x="14337" y="272072"/>
                  </a:lnTo>
                  <a:lnTo>
                    <a:pt x="29896" y="282563"/>
                  </a:lnTo>
                  <a:lnTo>
                    <a:pt x="48951" y="286410"/>
                  </a:lnTo>
                  <a:lnTo>
                    <a:pt x="369904" y="286410"/>
                  </a:lnTo>
                  <a:lnTo>
                    <a:pt x="388959" y="282563"/>
                  </a:lnTo>
                  <a:lnTo>
                    <a:pt x="404519" y="272072"/>
                  </a:lnTo>
                  <a:lnTo>
                    <a:pt x="415009" y="256513"/>
                  </a:lnTo>
                  <a:lnTo>
                    <a:pt x="418856" y="237458"/>
                  </a:lnTo>
                  <a:lnTo>
                    <a:pt x="418856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6">
              <a:extLst>
                <a:ext uri="{FF2B5EF4-FFF2-40B4-BE49-F238E27FC236}">
                  <a16:creationId xmlns:a16="http://schemas.microsoft.com/office/drawing/2014/main" id="{3493352E-6D13-BDAB-87F5-2CD4618AB34C}"/>
                </a:ext>
              </a:extLst>
            </p:cNvPr>
            <p:cNvPicPr/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307362"/>
              <a:ext cx="1709120" cy="418856"/>
            </a:xfrm>
            <a:prstGeom prst="rect">
              <a:avLst/>
            </a:prstGeom>
          </p:spPr>
        </p:pic>
        <p:pic>
          <p:nvPicPr>
            <p:cNvPr id="21" name="object 7">
              <a:extLst>
                <a:ext uri="{FF2B5EF4-FFF2-40B4-BE49-F238E27FC236}">
                  <a16:creationId xmlns:a16="http://schemas.microsoft.com/office/drawing/2014/main" id="{9E1AD628-DFCA-EF1B-3802-9DACB0AE1ED2}"/>
                </a:ext>
              </a:extLst>
            </p:cNvPr>
            <p:cNvPicPr/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0"/>
              <a:ext cx="1709120" cy="286420"/>
            </a:xfrm>
            <a:prstGeom prst="rect">
              <a:avLst/>
            </a:prstGeom>
          </p:spPr>
        </p:pic>
        <p:sp>
          <p:nvSpPr>
            <p:cNvPr id="22" name="object 8">
              <a:extLst>
                <a:ext uri="{FF2B5EF4-FFF2-40B4-BE49-F238E27FC236}">
                  <a16:creationId xmlns:a16="http://schemas.microsoft.com/office/drawing/2014/main" id="{9E48CC6E-B5E5-D5EF-C73B-4AC964F4D572}"/>
                </a:ext>
              </a:extLst>
            </p:cNvPr>
            <p:cNvSpPr/>
            <p:nvPr/>
          </p:nvSpPr>
          <p:spPr>
            <a:xfrm>
              <a:off x="0" y="307355"/>
              <a:ext cx="287020" cy="419100"/>
            </a:xfrm>
            <a:custGeom>
              <a:avLst/>
              <a:gdLst/>
              <a:ahLst/>
              <a:cxnLst/>
              <a:rect l="l" t="t" r="r" b="b"/>
              <a:pathLst>
                <a:path w="287020" h="419100">
                  <a:moveTo>
                    <a:pt x="237458" y="0"/>
                  </a:moveTo>
                  <a:lnTo>
                    <a:pt x="0" y="0"/>
                  </a:lnTo>
                  <a:lnTo>
                    <a:pt x="0" y="418856"/>
                  </a:lnTo>
                  <a:lnTo>
                    <a:pt x="237458" y="418856"/>
                  </a:lnTo>
                  <a:lnTo>
                    <a:pt x="256513" y="415009"/>
                  </a:lnTo>
                  <a:lnTo>
                    <a:pt x="272072" y="404519"/>
                  </a:lnTo>
                  <a:lnTo>
                    <a:pt x="282563" y="388959"/>
                  </a:lnTo>
                  <a:lnTo>
                    <a:pt x="286410" y="369904"/>
                  </a:lnTo>
                  <a:lnTo>
                    <a:pt x="286410" y="48951"/>
                  </a:lnTo>
                  <a:lnTo>
                    <a:pt x="282563" y="29896"/>
                  </a:lnTo>
                  <a:lnTo>
                    <a:pt x="272072" y="14337"/>
                  </a:lnTo>
                  <a:lnTo>
                    <a:pt x="256513" y="3846"/>
                  </a:lnTo>
                  <a:lnTo>
                    <a:pt x="237458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9">
              <a:extLst>
                <a:ext uri="{FF2B5EF4-FFF2-40B4-BE49-F238E27FC236}">
                  <a16:creationId xmlns:a16="http://schemas.microsoft.com/office/drawing/2014/main" id="{D509F0C8-6981-FDC5-6A31-2779559B9A30}"/>
                </a:ext>
              </a:extLst>
            </p:cNvPr>
            <p:cNvPicPr/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747160"/>
              <a:ext cx="286410" cy="1678807"/>
            </a:xfrm>
            <a:prstGeom prst="rect">
              <a:avLst/>
            </a:prstGeom>
          </p:spPr>
        </p:pic>
        <p:pic>
          <p:nvPicPr>
            <p:cNvPr id="24" name="object 10">
              <a:extLst>
                <a:ext uri="{FF2B5EF4-FFF2-40B4-BE49-F238E27FC236}">
                  <a16:creationId xmlns:a16="http://schemas.microsoft.com/office/drawing/2014/main" id="{A84434CA-4C4C-DB37-96B3-FF9B7646E1FC}"/>
                </a:ext>
              </a:extLst>
            </p:cNvPr>
            <p:cNvPicPr/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747160"/>
              <a:ext cx="1709120" cy="1678807"/>
            </a:xfrm>
            <a:prstGeom prst="rect">
              <a:avLst/>
            </a:prstGeom>
          </p:spPr>
        </p:pic>
        <p:pic>
          <p:nvPicPr>
            <p:cNvPr id="25" name="object 11">
              <a:extLst>
                <a:ext uri="{FF2B5EF4-FFF2-40B4-BE49-F238E27FC236}">
                  <a16:creationId xmlns:a16="http://schemas.microsoft.com/office/drawing/2014/main" id="{AC2B18B0-3E18-AD0D-B6E5-EEEA342892AD}"/>
                </a:ext>
              </a:extLst>
            </p:cNvPr>
            <p:cNvPicPr/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7362" y="747160"/>
              <a:ext cx="418856" cy="1678807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652" y="6360867"/>
            <a:ext cx="1193239" cy="497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5708" y="1790184"/>
            <a:ext cx="10005292" cy="679904"/>
          </a:xfrm>
        </p:spPr>
        <p:txBody>
          <a:bodyPr tIns="0" rIns="0" bIns="0" anchor="b">
            <a:noAutofit/>
          </a:bodyPr>
          <a:lstStyle>
            <a:lvl1pPr>
              <a:lnSpc>
                <a:spcPct val="10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72191" y="3835271"/>
            <a:ext cx="3769157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1000">
                <a:solidFill>
                  <a:schemeClr val="tx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CD71241D-90F7-2D1C-C0E8-5B0FF26C04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04988" y="2470150"/>
            <a:ext cx="10006012" cy="758825"/>
          </a:xfrm>
        </p:spPr>
        <p:txBody>
          <a:bodyPr vert="horz" lIns="0" tIns="45720" rIns="91440" bIns="45720" rtlCol="0" anchor="t">
            <a:noAutofit/>
          </a:bodyPr>
          <a:lstStyle>
            <a:lvl1pPr>
              <a:defRPr lang="en-GB" sz="44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0" lvl="0">
              <a:lnSpc>
                <a:spcPct val="100000"/>
              </a:lnSpc>
              <a:spcBef>
                <a:spcPct val="0"/>
              </a:spcBef>
              <a:buNone/>
            </a:pPr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78611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B1A2F9C-3066-D414-A15B-93A3341FD904}"/>
              </a:ext>
            </a:extLst>
          </p:cNvPr>
          <p:cNvGrpSpPr/>
          <p:nvPr userDrawn="1"/>
        </p:nvGrpSpPr>
        <p:grpSpPr>
          <a:xfrm>
            <a:off x="1" y="604"/>
            <a:ext cx="12192000" cy="6857999"/>
            <a:chOff x="0" y="0"/>
            <a:chExt cx="20104441" cy="11308746"/>
          </a:xfrm>
        </p:grpSpPr>
        <p:pic>
          <p:nvPicPr>
            <p:cNvPr id="16" name="object 2">
              <a:extLst>
                <a:ext uri="{FF2B5EF4-FFF2-40B4-BE49-F238E27FC236}">
                  <a16:creationId xmlns:a16="http://schemas.microsoft.com/office/drawing/2014/main" id="{41379649-635F-6D27-7E57-C468E2A37EA7}"/>
                </a:ext>
              </a:extLst>
            </p:cNvPr>
            <p:cNvPicPr/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4994580" cy="6262374"/>
            </a:xfrm>
            <a:prstGeom prst="rect">
              <a:avLst/>
            </a:prstGeom>
          </p:spPr>
        </p:pic>
        <p:grpSp>
          <p:nvGrpSpPr>
            <p:cNvPr id="17" name="object 3">
              <a:extLst>
                <a:ext uri="{FF2B5EF4-FFF2-40B4-BE49-F238E27FC236}">
                  <a16:creationId xmlns:a16="http://schemas.microsoft.com/office/drawing/2014/main" id="{106743D8-E5AC-3057-EDC3-F4D7DC973CB3}"/>
                </a:ext>
              </a:extLst>
            </p:cNvPr>
            <p:cNvGrpSpPr/>
            <p:nvPr/>
          </p:nvGrpSpPr>
          <p:grpSpPr>
            <a:xfrm>
              <a:off x="15040316" y="6308121"/>
              <a:ext cx="5064125" cy="5000625"/>
              <a:chOff x="15040316" y="6308121"/>
              <a:chExt cx="5064125" cy="5000625"/>
            </a:xfrm>
          </p:grpSpPr>
          <p:sp>
            <p:nvSpPr>
              <p:cNvPr id="19" name="object 4">
                <a:extLst>
                  <a:ext uri="{FF2B5EF4-FFF2-40B4-BE49-F238E27FC236}">
                    <a16:creationId xmlns:a16="http://schemas.microsoft.com/office/drawing/2014/main" id="{459B025E-4552-F9FA-04A0-2C7A1E98275F}"/>
                  </a:ext>
                </a:extLst>
              </p:cNvPr>
              <p:cNvSpPr/>
              <p:nvPr/>
            </p:nvSpPr>
            <p:spPr>
              <a:xfrm>
                <a:off x="18616004" y="9820466"/>
                <a:ext cx="868044" cy="868044"/>
              </a:xfrm>
              <a:custGeom>
                <a:avLst/>
                <a:gdLst/>
                <a:ahLst/>
                <a:cxnLst/>
                <a:rect l="l" t="t" r="r" b="b"/>
                <a:pathLst>
                  <a:path w="868044" h="868045">
                    <a:moveTo>
                      <a:pt x="819095" y="0"/>
                    </a:moveTo>
                    <a:lnTo>
                      <a:pt x="48961" y="0"/>
                    </a:lnTo>
                    <a:lnTo>
                      <a:pt x="29905" y="3846"/>
                    </a:lnTo>
                    <a:lnTo>
                      <a:pt x="14342" y="14337"/>
                    </a:lnTo>
                    <a:lnTo>
                      <a:pt x="3848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8" y="838149"/>
                    </a:lnTo>
                    <a:lnTo>
                      <a:pt x="14342" y="853709"/>
                    </a:lnTo>
                    <a:lnTo>
                      <a:pt x="29905" y="864200"/>
                    </a:lnTo>
                    <a:lnTo>
                      <a:pt x="48961" y="868046"/>
                    </a:lnTo>
                    <a:lnTo>
                      <a:pt x="819095" y="868046"/>
                    </a:lnTo>
                    <a:lnTo>
                      <a:pt x="838149" y="864200"/>
                    </a:lnTo>
                    <a:lnTo>
                      <a:pt x="853709" y="853709"/>
                    </a:lnTo>
                    <a:lnTo>
                      <a:pt x="864200" y="838149"/>
                    </a:lnTo>
                    <a:lnTo>
                      <a:pt x="868046" y="819095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8BC7F9"/>
              </a:solidFill>
            </p:spPr>
            <p:txBody>
              <a:bodyPr wrap="square" lIns="0" tIns="0" rIns="0" bIns="0" rtlCol="0"/>
              <a:lstStyle/>
              <a:p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object 5">
                <a:extLst>
                  <a:ext uri="{FF2B5EF4-FFF2-40B4-BE49-F238E27FC236}">
                    <a16:creationId xmlns:a16="http://schemas.microsoft.com/office/drawing/2014/main" id="{59CEECE1-170C-8DBB-F7A3-B0E3CA66AABF}"/>
                  </a:ext>
                </a:extLst>
              </p:cNvPr>
              <p:cNvSpPr/>
              <p:nvPr/>
            </p:nvSpPr>
            <p:spPr>
              <a:xfrm>
                <a:off x="18616009" y="10714992"/>
                <a:ext cx="868044" cy="593725"/>
              </a:xfrm>
              <a:custGeom>
                <a:avLst/>
                <a:gdLst/>
                <a:ahLst/>
                <a:cxnLst/>
                <a:rect l="l" t="t" r="r" b="b"/>
                <a:pathLst>
                  <a:path w="868044" h="593725">
                    <a:moveTo>
                      <a:pt x="819095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593563"/>
                    </a:lnTo>
                    <a:lnTo>
                      <a:pt x="868046" y="593563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DCE6EF"/>
              </a:solidFill>
            </p:spPr>
            <p:txBody>
              <a:bodyPr wrap="square" lIns="0" tIns="0" rIns="0" bIns="0" rtlCol="0"/>
              <a:lstStyle/>
              <a:p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1" name="object 6">
                <a:extLst>
                  <a:ext uri="{FF2B5EF4-FFF2-40B4-BE49-F238E27FC236}">
                    <a16:creationId xmlns:a16="http://schemas.microsoft.com/office/drawing/2014/main" id="{2E69838C-7F59-281A-CDCD-E5835EE3784B}"/>
                  </a:ext>
                </a:extLst>
              </p:cNvPr>
              <p:cNvPicPr/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040316" y="9820465"/>
                <a:ext cx="3542017" cy="868057"/>
              </a:xfrm>
              <a:prstGeom prst="rect">
                <a:avLst/>
              </a:prstGeom>
            </p:spPr>
          </p:pic>
          <p:pic>
            <p:nvPicPr>
              <p:cNvPr id="22" name="object 7">
                <a:extLst>
                  <a:ext uri="{FF2B5EF4-FFF2-40B4-BE49-F238E27FC236}">
                    <a16:creationId xmlns:a16="http://schemas.microsoft.com/office/drawing/2014/main" id="{B8DB9457-38DA-2D83-C337-AA3FE719CB2D}"/>
                  </a:ext>
                </a:extLst>
              </p:cNvPr>
              <p:cNvPicPr/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040316" y="10714992"/>
                <a:ext cx="3542017" cy="593563"/>
              </a:xfrm>
              <a:prstGeom prst="rect">
                <a:avLst/>
              </a:prstGeom>
            </p:spPr>
          </p:pic>
          <p:sp>
            <p:nvSpPr>
              <p:cNvPr id="23" name="object 8">
                <a:extLst>
                  <a:ext uri="{FF2B5EF4-FFF2-40B4-BE49-F238E27FC236}">
                    <a16:creationId xmlns:a16="http://schemas.microsoft.com/office/drawing/2014/main" id="{DA472AC8-C63B-B405-6903-2FC93CCA1BF5}"/>
                  </a:ext>
                </a:extLst>
              </p:cNvPr>
              <p:cNvSpPr/>
              <p:nvPr/>
            </p:nvSpPr>
            <p:spPr>
              <a:xfrm>
                <a:off x="19510536" y="9820466"/>
                <a:ext cx="593725" cy="868044"/>
              </a:xfrm>
              <a:custGeom>
                <a:avLst/>
                <a:gdLst/>
                <a:ahLst/>
                <a:cxnLst/>
                <a:rect l="l" t="t" r="r" b="b"/>
                <a:pathLst>
                  <a:path w="593725" h="868045">
                    <a:moveTo>
                      <a:pt x="593563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6" y="838149"/>
                    </a:lnTo>
                    <a:lnTo>
                      <a:pt x="14337" y="853709"/>
                    </a:lnTo>
                    <a:lnTo>
                      <a:pt x="29896" y="864200"/>
                    </a:lnTo>
                    <a:lnTo>
                      <a:pt x="48951" y="868046"/>
                    </a:lnTo>
                    <a:lnTo>
                      <a:pt x="593563" y="868046"/>
                    </a:lnTo>
                    <a:lnTo>
                      <a:pt x="593563" y="0"/>
                    </a:lnTo>
                    <a:close/>
                  </a:path>
                </a:pathLst>
              </a:custGeom>
              <a:solidFill>
                <a:srgbClr val="DCE6EF"/>
              </a:solidFill>
            </p:spPr>
            <p:txBody>
              <a:bodyPr wrap="square" lIns="0" tIns="0" rIns="0" bIns="0" rtlCol="0"/>
              <a:lstStyle/>
              <a:p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4" name="object 9">
                <a:extLst>
                  <a:ext uri="{FF2B5EF4-FFF2-40B4-BE49-F238E27FC236}">
                    <a16:creationId xmlns:a16="http://schemas.microsoft.com/office/drawing/2014/main" id="{E396225A-FCD6-23F9-5D4A-408CBC5C7EA8}"/>
                  </a:ext>
                </a:extLst>
              </p:cNvPr>
              <p:cNvPicPr/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9510526" y="6308121"/>
                <a:ext cx="593573" cy="3479192"/>
              </a:xfrm>
              <a:prstGeom prst="rect">
                <a:avLst/>
              </a:prstGeom>
            </p:spPr>
          </p:pic>
          <p:pic>
            <p:nvPicPr>
              <p:cNvPr id="25" name="object 10">
                <a:extLst>
                  <a:ext uri="{FF2B5EF4-FFF2-40B4-BE49-F238E27FC236}">
                    <a16:creationId xmlns:a16="http://schemas.microsoft.com/office/drawing/2014/main" id="{25235960-5FA8-7589-0CF5-15478B5A0E20}"/>
                  </a:ext>
                </a:extLst>
              </p:cNvPr>
              <p:cNvPicPr/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040316" y="6308121"/>
                <a:ext cx="3542017" cy="3479192"/>
              </a:xfrm>
              <a:prstGeom prst="rect">
                <a:avLst/>
              </a:prstGeom>
            </p:spPr>
          </p:pic>
          <p:pic>
            <p:nvPicPr>
              <p:cNvPr id="26" name="object 11">
                <a:extLst>
                  <a:ext uri="{FF2B5EF4-FFF2-40B4-BE49-F238E27FC236}">
                    <a16:creationId xmlns:a16="http://schemas.microsoft.com/office/drawing/2014/main" id="{614D1B0F-1A03-E975-CB46-082F2B84DAC9}"/>
                  </a:ext>
                </a:extLst>
              </p:cNvPr>
              <p:cNvPicPr/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8616009" y="6308121"/>
                <a:ext cx="868046" cy="3479192"/>
              </a:xfrm>
              <a:prstGeom prst="rect">
                <a:avLst/>
              </a:prstGeom>
            </p:spPr>
          </p:pic>
        </p:grp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652" y="6360867"/>
            <a:ext cx="1193239" cy="497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436" y="4059735"/>
            <a:ext cx="8395731" cy="891644"/>
          </a:xfrm>
        </p:spPr>
        <p:txBody>
          <a:bodyPr tIns="0" rIns="0" bIns="0" anchor="b">
            <a:noAutofit/>
          </a:bodyPr>
          <a:lstStyle>
            <a:lvl1pPr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</a:t>
            </a:r>
            <a:endParaRPr lang="en-US" dirty="0"/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06D1671A-5DB8-3C6F-D431-D06C71E5DF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93212" y="575551"/>
            <a:ext cx="2738619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8000">
                <a:solidFill>
                  <a:schemeClr val="tx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7DEE0A31-7A67-47E4-0B65-9910492F4A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3481" y="4991603"/>
            <a:ext cx="8392686" cy="758825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GB" sz="4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780755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B1A2F9C-3066-D414-A15B-93A3341FD904}"/>
              </a:ext>
            </a:extLst>
          </p:cNvPr>
          <p:cNvGrpSpPr/>
          <p:nvPr userDrawn="1"/>
        </p:nvGrpSpPr>
        <p:grpSpPr>
          <a:xfrm>
            <a:off x="1" y="604"/>
            <a:ext cx="12192000" cy="6857999"/>
            <a:chOff x="0" y="0"/>
            <a:chExt cx="20104441" cy="11308746"/>
          </a:xfrm>
        </p:grpSpPr>
        <p:pic>
          <p:nvPicPr>
            <p:cNvPr id="16" name="object 2">
              <a:extLst>
                <a:ext uri="{FF2B5EF4-FFF2-40B4-BE49-F238E27FC236}">
                  <a16:creationId xmlns:a16="http://schemas.microsoft.com/office/drawing/2014/main" id="{41379649-635F-6D27-7E57-C468E2A37EA7}"/>
                </a:ext>
              </a:extLst>
            </p:cNvPr>
            <p:cNvPicPr/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4994580" cy="6262374"/>
            </a:xfrm>
            <a:prstGeom prst="rect">
              <a:avLst/>
            </a:prstGeom>
          </p:spPr>
        </p:pic>
        <p:grpSp>
          <p:nvGrpSpPr>
            <p:cNvPr id="17" name="object 3">
              <a:extLst>
                <a:ext uri="{FF2B5EF4-FFF2-40B4-BE49-F238E27FC236}">
                  <a16:creationId xmlns:a16="http://schemas.microsoft.com/office/drawing/2014/main" id="{106743D8-E5AC-3057-EDC3-F4D7DC973CB3}"/>
                </a:ext>
              </a:extLst>
            </p:cNvPr>
            <p:cNvGrpSpPr/>
            <p:nvPr/>
          </p:nvGrpSpPr>
          <p:grpSpPr>
            <a:xfrm>
              <a:off x="15040316" y="6308121"/>
              <a:ext cx="5064125" cy="5000625"/>
              <a:chOff x="15040316" y="6308121"/>
              <a:chExt cx="5064125" cy="5000625"/>
            </a:xfrm>
          </p:grpSpPr>
          <p:sp>
            <p:nvSpPr>
              <p:cNvPr id="19" name="object 4">
                <a:extLst>
                  <a:ext uri="{FF2B5EF4-FFF2-40B4-BE49-F238E27FC236}">
                    <a16:creationId xmlns:a16="http://schemas.microsoft.com/office/drawing/2014/main" id="{459B025E-4552-F9FA-04A0-2C7A1E98275F}"/>
                  </a:ext>
                </a:extLst>
              </p:cNvPr>
              <p:cNvSpPr/>
              <p:nvPr/>
            </p:nvSpPr>
            <p:spPr>
              <a:xfrm>
                <a:off x="18616004" y="9820466"/>
                <a:ext cx="868044" cy="868044"/>
              </a:xfrm>
              <a:custGeom>
                <a:avLst/>
                <a:gdLst/>
                <a:ahLst/>
                <a:cxnLst/>
                <a:rect l="l" t="t" r="r" b="b"/>
                <a:pathLst>
                  <a:path w="868044" h="868045">
                    <a:moveTo>
                      <a:pt x="819095" y="0"/>
                    </a:moveTo>
                    <a:lnTo>
                      <a:pt x="48961" y="0"/>
                    </a:lnTo>
                    <a:lnTo>
                      <a:pt x="29905" y="3846"/>
                    </a:lnTo>
                    <a:lnTo>
                      <a:pt x="14342" y="14337"/>
                    </a:lnTo>
                    <a:lnTo>
                      <a:pt x="3848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8" y="838149"/>
                    </a:lnTo>
                    <a:lnTo>
                      <a:pt x="14342" y="853709"/>
                    </a:lnTo>
                    <a:lnTo>
                      <a:pt x="29905" y="864200"/>
                    </a:lnTo>
                    <a:lnTo>
                      <a:pt x="48961" y="868046"/>
                    </a:lnTo>
                    <a:lnTo>
                      <a:pt x="819095" y="868046"/>
                    </a:lnTo>
                    <a:lnTo>
                      <a:pt x="838149" y="864200"/>
                    </a:lnTo>
                    <a:lnTo>
                      <a:pt x="853709" y="853709"/>
                    </a:lnTo>
                    <a:lnTo>
                      <a:pt x="864200" y="838149"/>
                    </a:lnTo>
                    <a:lnTo>
                      <a:pt x="868046" y="819095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8BC7F9"/>
              </a:solidFill>
            </p:spPr>
            <p:txBody>
              <a:bodyPr wrap="square" lIns="0" tIns="0" rIns="0" bIns="0" rtlCol="0"/>
              <a:lstStyle/>
              <a:p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object 5">
                <a:extLst>
                  <a:ext uri="{FF2B5EF4-FFF2-40B4-BE49-F238E27FC236}">
                    <a16:creationId xmlns:a16="http://schemas.microsoft.com/office/drawing/2014/main" id="{59CEECE1-170C-8DBB-F7A3-B0E3CA66AABF}"/>
                  </a:ext>
                </a:extLst>
              </p:cNvPr>
              <p:cNvSpPr/>
              <p:nvPr/>
            </p:nvSpPr>
            <p:spPr>
              <a:xfrm>
                <a:off x="18616009" y="10714992"/>
                <a:ext cx="868044" cy="593725"/>
              </a:xfrm>
              <a:custGeom>
                <a:avLst/>
                <a:gdLst/>
                <a:ahLst/>
                <a:cxnLst/>
                <a:rect l="l" t="t" r="r" b="b"/>
                <a:pathLst>
                  <a:path w="868044" h="593725">
                    <a:moveTo>
                      <a:pt x="819095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593563"/>
                    </a:lnTo>
                    <a:lnTo>
                      <a:pt x="868046" y="593563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DCE6EF"/>
              </a:solidFill>
            </p:spPr>
            <p:txBody>
              <a:bodyPr wrap="square" lIns="0" tIns="0" rIns="0" bIns="0" rtlCol="0"/>
              <a:lstStyle/>
              <a:p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1" name="object 6">
                <a:extLst>
                  <a:ext uri="{FF2B5EF4-FFF2-40B4-BE49-F238E27FC236}">
                    <a16:creationId xmlns:a16="http://schemas.microsoft.com/office/drawing/2014/main" id="{2E69838C-7F59-281A-CDCD-E5835EE3784B}"/>
                  </a:ext>
                </a:extLst>
              </p:cNvPr>
              <p:cNvPicPr/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040316" y="9820465"/>
                <a:ext cx="3542017" cy="868057"/>
              </a:xfrm>
              <a:prstGeom prst="rect">
                <a:avLst/>
              </a:prstGeom>
            </p:spPr>
          </p:pic>
          <p:pic>
            <p:nvPicPr>
              <p:cNvPr id="22" name="object 7">
                <a:extLst>
                  <a:ext uri="{FF2B5EF4-FFF2-40B4-BE49-F238E27FC236}">
                    <a16:creationId xmlns:a16="http://schemas.microsoft.com/office/drawing/2014/main" id="{B8DB9457-38DA-2D83-C337-AA3FE719CB2D}"/>
                  </a:ext>
                </a:extLst>
              </p:cNvPr>
              <p:cNvPicPr/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040316" y="10714992"/>
                <a:ext cx="3542017" cy="593563"/>
              </a:xfrm>
              <a:prstGeom prst="rect">
                <a:avLst/>
              </a:prstGeom>
            </p:spPr>
          </p:pic>
          <p:sp>
            <p:nvSpPr>
              <p:cNvPr id="23" name="object 8">
                <a:extLst>
                  <a:ext uri="{FF2B5EF4-FFF2-40B4-BE49-F238E27FC236}">
                    <a16:creationId xmlns:a16="http://schemas.microsoft.com/office/drawing/2014/main" id="{DA472AC8-C63B-B405-6903-2FC93CCA1BF5}"/>
                  </a:ext>
                </a:extLst>
              </p:cNvPr>
              <p:cNvSpPr/>
              <p:nvPr/>
            </p:nvSpPr>
            <p:spPr>
              <a:xfrm>
                <a:off x="19510536" y="9820466"/>
                <a:ext cx="593725" cy="868044"/>
              </a:xfrm>
              <a:custGeom>
                <a:avLst/>
                <a:gdLst/>
                <a:ahLst/>
                <a:cxnLst/>
                <a:rect l="l" t="t" r="r" b="b"/>
                <a:pathLst>
                  <a:path w="593725" h="868045">
                    <a:moveTo>
                      <a:pt x="593563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6" y="838149"/>
                    </a:lnTo>
                    <a:lnTo>
                      <a:pt x="14337" y="853709"/>
                    </a:lnTo>
                    <a:lnTo>
                      <a:pt x="29896" y="864200"/>
                    </a:lnTo>
                    <a:lnTo>
                      <a:pt x="48951" y="868046"/>
                    </a:lnTo>
                    <a:lnTo>
                      <a:pt x="593563" y="868046"/>
                    </a:lnTo>
                    <a:lnTo>
                      <a:pt x="593563" y="0"/>
                    </a:lnTo>
                    <a:close/>
                  </a:path>
                </a:pathLst>
              </a:custGeom>
              <a:solidFill>
                <a:srgbClr val="DCE6EF"/>
              </a:solidFill>
            </p:spPr>
            <p:txBody>
              <a:bodyPr wrap="square" lIns="0" tIns="0" rIns="0" bIns="0" rtlCol="0"/>
              <a:lstStyle/>
              <a:p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4" name="object 9">
                <a:extLst>
                  <a:ext uri="{FF2B5EF4-FFF2-40B4-BE49-F238E27FC236}">
                    <a16:creationId xmlns:a16="http://schemas.microsoft.com/office/drawing/2014/main" id="{E396225A-FCD6-23F9-5D4A-408CBC5C7EA8}"/>
                  </a:ext>
                </a:extLst>
              </p:cNvPr>
              <p:cNvPicPr/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9510526" y="6308121"/>
                <a:ext cx="593573" cy="3479192"/>
              </a:xfrm>
              <a:prstGeom prst="rect">
                <a:avLst/>
              </a:prstGeom>
            </p:spPr>
          </p:pic>
          <p:pic>
            <p:nvPicPr>
              <p:cNvPr id="25" name="object 10">
                <a:extLst>
                  <a:ext uri="{FF2B5EF4-FFF2-40B4-BE49-F238E27FC236}">
                    <a16:creationId xmlns:a16="http://schemas.microsoft.com/office/drawing/2014/main" id="{25235960-5FA8-7589-0CF5-15478B5A0E20}"/>
                  </a:ext>
                </a:extLst>
              </p:cNvPr>
              <p:cNvPicPr/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040316" y="6308121"/>
                <a:ext cx="3542017" cy="3479192"/>
              </a:xfrm>
              <a:prstGeom prst="rect">
                <a:avLst/>
              </a:prstGeom>
            </p:spPr>
          </p:pic>
          <p:pic>
            <p:nvPicPr>
              <p:cNvPr id="26" name="object 11">
                <a:extLst>
                  <a:ext uri="{FF2B5EF4-FFF2-40B4-BE49-F238E27FC236}">
                    <a16:creationId xmlns:a16="http://schemas.microsoft.com/office/drawing/2014/main" id="{614D1B0F-1A03-E975-CB46-082F2B84DAC9}"/>
                  </a:ext>
                </a:extLst>
              </p:cNvPr>
              <p:cNvPicPr/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8616009" y="6308121"/>
                <a:ext cx="868046" cy="3479192"/>
              </a:xfrm>
              <a:prstGeom prst="rect">
                <a:avLst/>
              </a:prstGeom>
            </p:spPr>
          </p:pic>
        </p:grp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652" y="6360867"/>
            <a:ext cx="1193239" cy="497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20948" y="3835271"/>
            <a:ext cx="2163638" cy="2046328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bg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0873027-D9C3-BF06-5911-5E307BEE8D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093211" cy="3792772"/>
          </a:xfrm>
          <a:prstGeom prst="roundRect">
            <a:avLst>
              <a:gd name="adj" fmla="val 826"/>
            </a:avLst>
          </a:prstGeom>
          <a:noFill/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C24CDC1-2B34-1A69-E662-9145B79975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436" y="4059735"/>
            <a:ext cx="8395731" cy="891644"/>
          </a:xfrm>
        </p:spPr>
        <p:txBody>
          <a:bodyPr tIns="0" rIns="0" bIns="0" anchor="b">
            <a:noAutofit/>
          </a:bodyPr>
          <a:lstStyle>
            <a:lvl1pPr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</a:t>
            </a:r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A62E9E2A-224F-B51A-7058-A5A3911015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3481" y="4991603"/>
            <a:ext cx="8392686" cy="758825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GB" sz="4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706038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aint-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828820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FF580F-719F-8693-863B-4A74F1482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4900"/>
            <a:ext cx="4940030" cy="5257800"/>
          </a:xfrm>
        </p:spPr>
        <p:txBody>
          <a:bodyPr lIns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B7E269F-CC0F-6646-02FF-C0095FEE0E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4975" y="1104900"/>
            <a:ext cx="6677025" cy="5257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45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104900"/>
            <a:ext cx="11430000" cy="525779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40997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104900"/>
            <a:ext cx="11430000" cy="1656167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B2744DD-7622-7A0D-D878-3A2F0DD565D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2761673"/>
            <a:ext cx="12192000" cy="372009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3656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517515"/>
            <a:ext cx="11430000" cy="4845184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A1E37C84-0909-5AAD-CD22-546DDC406F4B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00454" y="1104900"/>
            <a:ext cx="11410545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9650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741250"/>
            <a:ext cx="3654358" cy="462144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545FD344-975C-7B55-28E7-5C6E1211E6D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259094" y="1741250"/>
            <a:ext cx="3654358" cy="462144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5A16262F-6FB0-71E7-504C-7B4DAFC0A14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137187" y="1741250"/>
            <a:ext cx="3654358" cy="462144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632DCF72-D5C8-DC49-A585-B77D0B97DA6A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00455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619EA232-B7EF-76A2-97D3-DDCF2F764627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262336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7EEF6A71-F2C2-63E4-BC81-B2E4715213BC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8114489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14615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0598CD0-D9CA-6A09-13D5-D470D2D84FE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682902" y="1463768"/>
            <a:ext cx="5128098" cy="489893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463768"/>
            <a:ext cx="6214352" cy="4898932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C4D5B388-093C-B0E2-1426-572D7BF1057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2901" y="1075215"/>
            <a:ext cx="5128099" cy="3502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193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56695C-6132-708A-04A3-3190E934867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0BFB27-3717-56BA-AE00-570ACD5C35EA}"/>
              </a:ext>
            </a:extLst>
          </p:cNvPr>
          <p:cNvSpPr txBox="1"/>
          <p:nvPr userDrawn="1"/>
        </p:nvSpPr>
        <p:spPr>
          <a:xfrm>
            <a:off x="384693" y="6293107"/>
            <a:ext cx="2403863" cy="203133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AE8F102E-DC00-DBE1-F4B3-1BD3932464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2196502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860"/>
              </a:lnSpc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09BE1CC7-79AA-A1F6-65FF-9B022A7ECA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748640"/>
            <a:ext cx="6578600" cy="633304"/>
          </a:xfrm>
        </p:spPr>
        <p:txBody>
          <a:bodyPr lIns="0" anchor="ctr"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B9E6DC15-6519-CB80-B41E-4A4D08F55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65786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F2B48B15-DD1D-5403-7F77-653057D3B071}"/>
              </a:ext>
            </a:extLst>
          </p:cNvPr>
          <p:cNvPicPr/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239" y="323566"/>
            <a:ext cx="3998163" cy="444226"/>
          </a:xfrm>
          <a:prstGeom prst="rect">
            <a:avLst/>
          </a:prstGeom>
        </p:spPr>
      </p:pic>
      <p:sp>
        <p:nvSpPr>
          <p:cNvPr id="5" name="object 12">
            <a:extLst>
              <a:ext uri="{FF2B5EF4-FFF2-40B4-BE49-F238E27FC236}">
                <a16:creationId xmlns:a16="http://schemas.microsoft.com/office/drawing/2014/main" id="{57ED6157-14F5-60DE-9B19-E03C17491F7E}"/>
              </a:ext>
            </a:extLst>
          </p:cNvPr>
          <p:cNvSpPr/>
          <p:nvPr userDrawn="1"/>
        </p:nvSpPr>
        <p:spPr>
          <a:xfrm>
            <a:off x="10473016" y="6351464"/>
            <a:ext cx="1395037" cy="199291"/>
          </a:xfrm>
          <a:custGeom>
            <a:avLst/>
            <a:gdLst/>
            <a:ahLst/>
            <a:cxnLst/>
            <a:rect l="l" t="t" r="r" b="b"/>
            <a:pathLst>
              <a:path w="2298065" h="328295">
                <a:moveTo>
                  <a:pt x="883043" y="10820"/>
                </a:moveTo>
                <a:lnTo>
                  <a:pt x="628980" y="10820"/>
                </a:lnTo>
                <a:lnTo>
                  <a:pt x="583298" y="114350"/>
                </a:lnTo>
                <a:lnTo>
                  <a:pt x="339204" y="114350"/>
                </a:lnTo>
                <a:lnTo>
                  <a:pt x="385330" y="10820"/>
                </a:lnTo>
                <a:lnTo>
                  <a:pt x="138633" y="10756"/>
                </a:lnTo>
                <a:lnTo>
                  <a:pt x="0" y="317677"/>
                </a:lnTo>
                <a:lnTo>
                  <a:pt x="249326" y="317677"/>
                </a:lnTo>
                <a:lnTo>
                  <a:pt x="302806" y="195211"/>
                </a:lnTo>
                <a:lnTo>
                  <a:pt x="547230" y="195211"/>
                </a:lnTo>
                <a:lnTo>
                  <a:pt x="492379" y="317576"/>
                </a:lnTo>
                <a:lnTo>
                  <a:pt x="744550" y="317576"/>
                </a:lnTo>
                <a:lnTo>
                  <a:pt x="883043" y="10820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58" y="50406"/>
                </a:lnTo>
                <a:lnTo>
                  <a:pt x="1586623" y="28270"/>
                </a:lnTo>
                <a:lnTo>
                  <a:pt x="1521726" y="13703"/>
                </a:lnTo>
                <a:lnTo>
                  <a:pt x="1468272" y="6934"/>
                </a:lnTo>
                <a:lnTo>
                  <a:pt x="1414386" y="2311"/>
                </a:lnTo>
                <a:lnTo>
                  <a:pt x="1360385" y="0"/>
                </a:lnTo>
                <a:lnTo>
                  <a:pt x="1306626" y="114"/>
                </a:lnTo>
                <a:lnTo>
                  <a:pt x="1253464" y="2781"/>
                </a:lnTo>
                <a:lnTo>
                  <a:pt x="1201229" y="8153"/>
                </a:lnTo>
                <a:lnTo>
                  <a:pt x="1150277" y="16344"/>
                </a:lnTo>
                <a:lnTo>
                  <a:pt x="1100950" y="27508"/>
                </a:lnTo>
                <a:lnTo>
                  <a:pt x="1053604" y="41770"/>
                </a:lnTo>
                <a:lnTo>
                  <a:pt x="1008570" y="59258"/>
                </a:lnTo>
                <a:lnTo>
                  <a:pt x="966203" y="80111"/>
                </a:lnTo>
                <a:lnTo>
                  <a:pt x="922299" y="110045"/>
                </a:lnTo>
                <a:lnTo>
                  <a:pt x="892060" y="142557"/>
                </a:lnTo>
                <a:lnTo>
                  <a:pt x="873874" y="209537"/>
                </a:lnTo>
                <a:lnTo>
                  <a:pt x="886536" y="241058"/>
                </a:lnTo>
                <a:lnTo>
                  <a:pt x="914107" y="269341"/>
                </a:lnTo>
                <a:lnTo>
                  <a:pt x="956894" y="292912"/>
                </a:lnTo>
                <a:lnTo>
                  <a:pt x="993724" y="305079"/>
                </a:lnTo>
                <a:lnTo>
                  <a:pt x="1037259" y="314604"/>
                </a:lnTo>
                <a:lnTo>
                  <a:pt x="1086116" y="321551"/>
                </a:lnTo>
                <a:lnTo>
                  <a:pt x="1138897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31" y="324675"/>
                </a:lnTo>
                <a:lnTo>
                  <a:pt x="1361554" y="319570"/>
                </a:lnTo>
                <a:lnTo>
                  <a:pt x="1413179" y="312242"/>
                </a:lnTo>
                <a:lnTo>
                  <a:pt x="1468247" y="300545"/>
                </a:lnTo>
                <a:lnTo>
                  <a:pt x="1517408" y="285165"/>
                </a:lnTo>
                <a:lnTo>
                  <a:pt x="1560195" y="266077"/>
                </a:lnTo>
                <a:lnTo>
                  <a:pt x="1596136" y="243268"/>
                </a:lnTo>
                <a:lnTo>
                  <a:pt x="1624787" y="216725"/>
                </a:lnTo>
                <a:lnTo>
                  <a:pt x="1383766" y="216725"/>
                </a:lnTo>
                <a:lnTo>
                  <a:pt x="1358595" y="232448"/>
                </a:lnTo>
                <a:lnTo>
                  <a:pt x="1330121" y="243725"/>
                </a:lnTo>
                <a:lnTo>
                  <a:pt x="1298575" y="250596"/>
                </a:lnTo>
                <a:lnTo>
                  <a:pt x="1264208" y="253060"/>
                </a:lnTo>
                <a:lnTo>
                  <a:pt x="1196517" y="248881"/>
                </a:lnTo>
                <a:lnTo>
                  <a:pt x="1153375" y="236359"/>
                </a:lnTo>
                <a:lnTo>
                  <a:pt x="1131112" y="217220"/>
                </a:lnTo>
                <a:lnTo>
                  <a:pt x="1126121" y="193192"/>
                </a:lnTo>
                <a:lnTo>
                  <a:pt x="1134732" y="165963"/>
                </a:lnTo>
                <a:lnTo>
                  <a:pt x="1161491" y="129044"/>
                </a:lnTo>
                <a:lnTo>
                  <a:pt x="1199845" y="101866"/>
                </a:lnTo>
                <a:lnTo>
                  <a:pt x="1249768" y="84658"/>
                </a:lnTo>
                <a:lnTo>
                  <a:pt x="1311313" y="77622"/>
                </a:lnTo>
                <a:lnTo>
                  <a:pt x="1357909" y="79375"/>
                </a:lnTo>
                <a:lnTo>
                  <a:pt x="1392974" y="86791"/>
                </a:lnTo>
                <a:lnTo>
                  <a:pt x="1418386" y="98996"/>
                </a:lnTo>
                <a:lnTo>
                  <a:pt x="1436014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85" y="244348"/>
                </a:moveTo>
                <a:lnTo>
                  <a:pt x="1943506" y="244348"/>
                </a:lnTo>
                <a:lnTo>
                  <a:pt x="2048548" y="10769"/>
                </a:lnTo>
                <a:lnTo>
                  <a:pt x="1792973" y="10769"/>
                </a:lnTo>
                <a:lnTo>
                  <a:pt x="1655724" y="317436"/>
                </a:lnTo>
                <a:lnTo>
                  <a:pt x="2264841" y="317436"/>
                </a:lnTo>
                <a:lnTo>
                  <a:pt x="2297785" y="244348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0" rtlCol="0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276F50-1FB8-2C7D-ED3B-A0BD107ECE2A}"/>
              </a:ext>
            </a:extLst>
          </p:cNvPr>
          <p:cNvSpPr/>
          <p:nvPr userDrawn="1"/>
        </p:nvSpPr>
        <p:spPr>
          <a:xfrm>
            <a:off x="108857" y="6362700"/>
            <a:ext cx="1687286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3C7630B8-5921-EF4A-FD09-195A8821E4EE}"/>
              </a:ext>
            </a:extLst>
          </p:cNvPr>
          <p:cNvSpPr/>
          <p:nvPr userDrawn="1"/>
        </p:nvSpPr>
        <p:spPr>
          <a:xfrm>
            <a:off x="10462569" y="6332912"/>
            <a:ext cx="1393646" cy="199092"/>
          </a:xfrm>
          <a:custGeom>
            <a:avLst/>
            <a:gdLst/>
            <a:ahLst/>
            <a:cxnLst/>
            <a:rect l="l" t="t" r="r" b="b"/>
            <a:pathLst>
              <a:path w="2298065" h="328295">
                <a:moveTo>
                  <a:pt x="883056" y="10807"/>
                </a:moveTo>
                <a:lnTo>
                  <a:pt x="628980" y="10807"/>
                </a:lnTo>
                <a:lnTo>
                  <a:pt x="583311" y="114350"/>
                </a:lnTo>
                <a:lnTo>
                  <a:pt x="339217" y="114350"/>
                </a:lnTo>
                <a:lnTo>
                  <a:pt x="385343" y="10807"/>
                </a:lnTo>
                <a:lnTo>
                  <a:pt x="138633" y="10756"/>
                </a:lnTo>
                <a:lnTo>
                  <a:pt x="0" y="317677"/>
                </a:lnTo>
                <a:lnTo>
                  <a:pt x="249339" y="317677"/>
                </a:lnTo>
                <a:lnTo>
                  <a:pt x="302818" y="195211"/>
                </a:lnTo>
                <a:lnTo>
                  <a:pt x="547243" y="195211"/>
                </a:lnTo>
                <a:lnTo>
                  <a:pt x="492391" y="317576"/>
                </a:lnTo>
                <a:lnTo>
                  <a:pt x="744562" y="317576"/>
                </a:lnTo>
                <a:lnTo>
                  <a:pt x="883056" y="10807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70" y="50406"/>
                </a:lnTo>
                <a:lnTo>
                  <a:pt x="1586636" y="28282"/>
                </a:lnTo>
                <a:lnTo>
                  <a:pt x="1521739" y="13703"/>
                </a:lnTo>
                <a:lnTo>
                  <a:pt x="1468285" y="6934"/>
                </a:lnTo>
                <a:lnTo>
                  <a:pt x="1414399" y="2324"/>
                </a:lnTo>
                <a:lnTo>
                  <a:pt x="1360398" y="0"/>
                </a:lnTo>
                <a:lnTo>
                  <a:pt x="1306639" y="114"/>
                </a:lnTo>
                <a:lnTo>
                  <a:pt x="1253477" y="2781"/>
                </a:lnTo>
                <a:lnTo>
                  <a:pt x="1201242" y="8153"/>
                </a:lnTo>
                <a:lnTo>
                  <a:pt x="1150289" y="16344"/>
                </a:lnTo>
                <a:lnTo>
                  <a:pt x="1100975" y="27508"/>
                </a:lnTo>
                <a:lnTo>
                  <a:pt x="1053617" y="41770"/>
                </a:lnTo>
                <a:lnTo>
                  <a:pt x="1008583" y="59258"/>
                </a:lnTo>
                <a:lnTo>
                  <a:pt x="966228" y="80111"/>
                </a:lnTo>
                <a:lnTo>
                  <a:pt x="922312" y="110045"/>
                </a:lnTo>
                <a:lnTo>
                  <a:pt x="892086" y="142557"/>
                </a:lnTo>
                <a:lnTo>
                  <a:pt x="873887" y="209537"/>
                </a:lnTo>
                <a:lnTo>
                  <a:pt x="886548" y="241071"/>
                </a:lnTo>
                <a:lnTo>
                  <a:pt x="914120" y="269341"/>
                </a:lnTo>
                <a:lnTo>
                  <a:pt x="956906" y="292912"/>
                </a:lnTo>
                <a:lnTo>
                  <a:pt x="993736" y="305079"/>
                </a:lnTo>
                <a:lnTo>
                  <a:pt x="1037272" y="314604"/>
                </a:lnTo>
                <a:lnTo>
                  <a:pt x="1086129" y="321551"/>
                </a:lnTo>
                <a:lnTo>
                  <a:pt x="1138910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44" y="324675"/>
                </a:lnTo>
                <a:lnTo>
                  <a:pt x="1361567" y="319582"/>
                </a:lnTo>
                <a:lnTo>
                  <a:pt x="1413192" y="312254"/>
                </a:lnTo>
                <a:lnTo>
                  <a:pt x="1468259" y="300545"/>
                </a:lnTo>
                <a:lnTo>
                  <a:pt x="1517421" y="285165"/>
                </a:lnTo>
                <a:lnTo>
                  <a:pt x="1560207" y="266077"/>
                </a:lnTo>
                <a:lnTo>
                  <a:pt x="1596148" y="243268"/>
                </a:lnTo>
                <a:lnTo>
                  <a:pt x="1624799" y="216725"/>
                </a:lnTo>
                <a:lnTo>
                  <a:pt x="1383779" y="216725"/>
                </a:lnTo>
                <a:lnTo>
                  <a:pt x="1358607" y="232448"/>
                </a:lnTo>
                <a:lnTo>
                  <a:pt x="1330134" y="243738"/>
                </a:lnTo>
                <a:lnTo>
                  <a:pt x="1298587" y="250596"/>
                </a:lnTo>
                <a:lnTo>
                  <a:pt x="1264221" y="253072"/>
                </a:lnTo>
                <a:lnTo>
                  <a:pt x="1196530" y="248881"/>
                </a:lnTo>
                <a:lnTo>
                  <a:pt x="1153375" y="236359"/>
                </a:lnTo>
                <a:lnTo>
                  <a:pt x="1131125" y="217220"/>
                </a:lnTo>
                <a:lnTo>
                  <a:pt x="1126121" y="193179"/>
                </a:lnTo>
                <a:lnTo>
                  <a:pt x="1134732" y="165950"/>
                </a:lnTo>
                <a:lnTo>
                  <a:pt x="1161503" y="129044"/>
                </a:lnTo>
                <a:lnTo>
                  <a:pt x="1199845" y="101866"/>
                </a:lnTo>
                <a:lnTo>
                  <a:pt x="1249781" y="84658"/>
                </a:lnTo>
                <a:lnTo>
                  <a:pt x="1311325" y="77622"/>
                </a:lnTo>
                <a:lnTo>
                  <a:pt x="1357922" y="79375"/>
                </a:lnTo>
                <a:lnTo>
                  <a:pt x="1392986" y="86791"/>
                </a:lnTo>
                <a:lnTo>
                  <a:pt x="1418399" y="98996"/>
                </a:lnTo>
                <a:lnTo>
                  <a:pt x="1436027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98" y="244348"/>
                </a:moveTo>
                <a:lnTo>
                  <a:pt x="1943519" y="244348"/>
                </a:lnTo>
                <a:lnTo>
                  <a:pt x="2048560" y="10769"/>
                </a:lnTo>
                <a:lnTo>
                  <a:pt x="1792986" y="10769"/>
                </a:lnTo>
                <a:lnTo>
                  <a:pt x="1655737" y="317436"/>
                </a:lnTo>
                <a:lnTo>
                  <a:pt x="2264854" y="317436"/>
                </a:lnTo>
                <a:lnTo>
                  <a:pt x="2297798" y="2443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2011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0" y="1566152"/>
            <a:ext cx="5611237" cy="4533091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B92839D2-E892-810F-0250-67CBFC3C1E5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7596" y="1566152"/>
            <a:ext cx="5611237" cy="4533091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03C41B-7953-ECCE-44CB-BF1F0F8B0B5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0999" y="1123855"/>
            <a:ext cx="5611237" cy="3502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0C2582B1-1E99-5890-0CD5-62DFFE6F7D0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9767" y="1123855"/>
            <a:ext cx="5611234" cy="3502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6967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6A3D5-A6C5-14FC-5030-ED621B004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70080-0301-4D8D-9A13-7BF4CD7328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322625"/>
            <a:ext cx="5637784" cy="467343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200364-B625-9CF8-A31B-D08471621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218" y="1322625"/>
            <a:ext cx="5637784" cy="467343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08614-DF8E-31F7-BC79-CF26907D4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623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523A54-CD59-5B9F-F0A5-2D299C4AB7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-1" y="0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D5B718-586D-11BA-24E4-CE3EFB3E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15793"/>
            <a:ext cx="7615136" cy="5257800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70F119-00DD-D0B1-20E9-BFCECB2639ED}"/>
              </a:ext>
            </a:extLst>
          </p:cNvPr>
          <p:cNvSpPr txBox="1"/>
          <p:nvPr userDrawn="1"/>
        </p:nvSpPr>
        <p:spPr>
          <a:xfrm>
            <a:off x="381000" y="6482369"/>
            <a:ext cx="1170709" cy="301756"/>
          </a:xfrm>
          <a:prstGeom prst="rect">
            <a:avLst/>
          </a:prstGeom>
          <a:noFill/>
        </p:spPr>
        <p:txBody>
          <a:bodyPr wrap="none" lIns="0" rtlCol="0" anchor="ctr">
            <a:noAutofit/>
          </a:bodyPr>
          <a:lstStyle/>
          <a:p>
            <a:r>
              <a:rPr lang="en-US" sz="850" dirty="0" err="1">
                <a:solidFill>
                  <a:schemeClr val="bg1"/>
                </a:solidFill>
              </a:rPr>
              <a:t>hcltech.com</a:t>
            </a:r>
            <a:endParaRPr lang="en-US" sz="8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3956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F9EBA6-F808-C3B8-DF34-F6ADB03384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49533" y="-98994"/>
            <a:ext cx="12455022" cy="70559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D5B718-586D-11BA-24E4-CE3EFB3E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69879"/>
            <a:ext cx="7615136" cy="5257800"/>
          </a:xfrm>
        </p:spPr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1DB71A-057C-0E20-6E46-300933CAF482}"/>
              </a:ext>
            </a:extLst>
          </p:cNvPr>
          <p:cNvSpPr txBox="1"/>
          <p:nvPr userDrawn="1"/>
        </p:nvSpPr>
        <p:spPr>
          <a:xfrm>
            <a:off x="381000" y="6482369"/>
            <a:ext cx="1170709" cy="301756"/>
          </a:xfrm>
          <a:prstGeom prst="rect">
            <a:avLst/>
          </a:prstGeom>
          <a:noFill/>
        </p:spPr>
        <p:txBody>
          <a:bodyPr wrap="none" lIns="0" rtlCol="0" anchor="ctr">
            <a:noAutofit/>
          </a:bodyPr>
          <a:lstStyle/>
          <a:p>
            <a:r>
              <a:rPr lang="en-US" sz="850" dirty="0" err="1"/>
              <a:t>hcltech.com</a:t>
            </a:r>
            <a:endParaRPr lang="en-US" sz="850" dirty="0"/>
          </a:p>
        </p:txBody>
      </p:sp>
    </p:spTree>
    <p:extLst>
      <p:ext uri="{BB962C8B-B14F-4D97-AF65-F5344CB8AC3E}">
        <p14:creationId xmlns:p14="http://schemas.microsoft.com/office/powerpoint/2010/main" val="233644510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523A54-CD59-5B9F-F0A5-2D299C4AB7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-1" y="0"/>
            <a:ext cx="12192001" cy="685800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34E8E2C-E7DF-06FF-EEB0-118CD0AC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6BB50D8-99FE-FAC3-A32D-2F4B26D957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6DADF2-C89F-4914-7796-70E68BC81BAE}"/>
              </a:ext>
            </a:extLst>
          </p:cNvPr>
          <p:cNvSpPr txBox="1"/>
          <p:nvPr userDrawn="1"/>
        </p:nvSpPr>
        <p:spPr>
          <a:xfrm>
            <a:off x="381000" y="6482369"/>
            <a:ext cx="1170709" cy="301756"/>
          </a:xfrm>
          <a:prstGeom prst="rect">
            <a:avLst/>
          </a:prstGeom>
          <a:noFill/>
        </p:spPr>
        <p:txBody>
          <a:bodyPr wrap="none" lIns="0" rtlCol="0" anchor="ctr">
            <a:noAutofit/>
          </a:bodyPr>
          <a:lstStyle/>
          <a:p>
            <a:r>
              <a:rPr lang="en-US" sz="850" dirty="0" err="1">
                <a:solidFill>
                  <a:schemeClr val="bg1"/>
                </a:solidFill>
              </a:rPr>
              <a:t>hcltech.com</a:t>
            </a:r>
            <a:endParaRPr lang="en-US" sz="8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2757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F9EBA6-F808-C3B8-DF34-F6ADB03384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49533" y="-98994"/>
            <a:ext cx="12455022" cy="705598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E3A13-125A-2ED5-F493-80507640F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611EF04-AF35-9EAA-13D4-B71D9B7C1D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1174C3-D9BE-8BCE-706A-EAA7C933B5F0}"/>
              </a:ext>
            </a:extLst>
          </p:cNvPr>
          <p:cNvSpPr txBox="1"/>
          <p:nvPr userDrawn="1"/>
        </p:nvSpPr>
        <p:spPr>
          <a:xfrm>
            <a:off x="381000" y="6482369"/>
            <a:ext cx="1170709" cy="301756"/>
          </a:xfrm>
          <a:prstGeom prst="rect">
            <a:avLst/>
          </a:prstGeom>
          <a:noFill/>
        </p:spPr>
        <p:txBody>
          <a:bodyPr wrap="none" lIns="0" rtlCol="0" anchor="ctr">
            <a:noAutofit/>
          </a:bodyPr>
          <a:lstStyle/>
          <a:p>
            <a:r>
              <a:rPr lang="en-US" sz="850" dirty="0" err="1"/>
              <a:t>hcltech.com</a:t>
            </a:r>
            <a:endParaRPr lang="en-US" sz="850" dirty="0"/>
          </a:p>
        </p:txBody>
      </p:sp>
    </p:spTree>
    <p:extLst>
      <p:ext uri="{BB962C8B-B14F-4D97-AF65-F5344CB8AC3E}">
        <p14:creationId xmlns:p14="http://schemas.microsoft.com/office/powerpoint/2010/main" val="26330883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7B7475-C31D-618A-0468-7410D8EB2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27566" y="1138405"/>
            <a:ext cx="686443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3466A6-B278-5681-E6AC-C5D6FFABD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04900"/>
            <a:ext cx="4732421" cy="490713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948E82-CF1F-7AD0-5C0F-902244A83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BBBC94-785A-BBA9-BD5E-9D56D04CF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18A7632-8104-98F3-7496-5A559317F5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88125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1000" y="1104900"/>
            <a:ext cx="11430000" cy="5043488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en-GB"/>
              <a:t>Click icon to add table</a:t>
            </a:r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5874322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4BD9E2-97FD-DE9E-CE42-7DE9B1785C1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0" y="1104900"/>
            <a:ext cx="11430000" cy="51784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82119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f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9846DD6-BC33-075B-77C5-91ACB61A4A9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1000" y="1309688"/>
            <a:ext cx="1160052" cy="1160462"/>
          </a:xfrm>
          <a:prstGeom prst="roundRect">
            <a:avLst>
              <a:gd name="adj" fmla="val 2633"/>
            </a:avLst>
          </a:prstGeom>
          <a:noFill/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368E78D-4ED2-9DD8-3C9E-1134EB07CD3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81001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944EB10A-9136-503C-9F0A-A12BB33347E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3302" y="1309688"/>
            <a:ext cx="1160052" cy="1160462"/>
          </a:xfrm>
          <a:prstGeom prst="roundRect">
            <a:avLst>
              <a:gd name="adj" fmla="val 2633"/>
            </a:avLst>
          </a:prstGeom>
          <a:noFill/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F2A00E6-C3A7-8A38-3E7D-5E9EF437883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143303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95005102-0A18-07B5-C4E3-793B56927CC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905607" y="1309688"/>
            <a:ext cx="1161660" cy="1160462"/>
          </a:xfrm>
          <a:prstGeom prst="roundRect">
            <a:avLst>
              <a:gd name="adj" fmla="val 2633"/>
            </a:avLst>
          </a:prstGeom>
          <a:noFill/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441FA1C3-392B-C075-0D0F-18DDBA9FA3E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905608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84D22B4-F480-8BEA-CC19-BE8BAFA9152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1001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13E8FDAB-42E7-C559-5D6E-CBF2C4B5D14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30965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0A2B64C1-763B-A4FB-96B8-8D7FBA1097C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890165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4401FC47-2833-6E7F-753C-F02F094EFD2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91401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2D97267E-42AE-E653-CA07-E9DFD2A0167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53703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17DC87D-A5DC-35A1-2361-C57C4AF0257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116008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508417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88E95E2-B005-8F55-BF5C-0C96A475DE56}"/>
              </a:ext>
            </a:extLst>
          </p:cNvPr>
          <p:cNvSpPr/>
          <p:nvPr userDrawn="1"/>
        </p:nvSpPr>
        <p:spPr>
          <a:xfrm>
            <a:off x="185195" y="6550755"/>
            <a:ext cx="1979271" cy="3072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80A36BA-D025-C0CF-C7F8-ACFBF209A64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3088" y="0"/>
            <a:ext cx="5268912" cy="4854575"/>
          </a:xfrm>
          <a:prstGeom prst="roundRect">
            <a:avLst>
              <a:gd name="adj" fmla="val 495"/>
            </a:avLst>
          </a:prstGeom>
          <a:noFill/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83EE17-FAA0-BBEE-0427-9C98ACF97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086563-350E-E739-8DD7-CA758FF152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960"/>
              </a:lnSpc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 anchor="t"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9600" y="4930805"/>
            <a:ext cx="48514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object 2">
            <a:extLst>
              <a:ext uri="{FF2B5EF4-FFF2-40B4-BE49-F238E27FC236}">
                <a16:creationId xmlns:a16="http://schemas.microsoft.com/office/drawing/2014/main" id="{0D5F8119-BA8A-D0CC-A077-CC3C7E8CC58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0" y="323890"/>
            <a:ext cx="11868053" cy="6534226"/>
            <a:chOff x="0" y="533549"/>
            <a:chExt cx="19550419" cy="10763928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7D305436-5584-2D06-C953-E6E13857AB3B}"/>
                </a:ext>
              </a:extLst>
            </p:cNvPr>
            <p:cNvSpPr/>
            <p:nvPr/>
          </p:nvSpPr>
          <p:spPr>
            <a:xfrm>
              <a:off x="624982" y="10581616"/>
              <a:ext cx="868044" cy="406400"/>
            </a:xfrm>
            <a:custGeom>
              <a:avLst/>
              <a:gdLst/>
              <a:ahLst/>
              <a:cxnLst/>
              <a:rect l="l" t="t" r="r" b="b"/>
              <a:pathLst>
                <a:path w="868044" h="406400">
                  <a:moveTo>
                    <a:pt x="819085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57371"/>
                  </a:lnTo>
                  <a:lnTo>
                    <a:pt x="3846" y="376425"/>
                  </a:lnTo>
                  <a:lnTo>
                    <a:pt x="14337" y="391985"/>
                  </a:lnTo>
                  <a:lnTo>
                    <a:pt x="29896" y="402475"/>
                  </a:lnTo>
                  <a:lnTo>
                    <a:pt x="48951" y="406322"/>
                  </a:lnTo>
                  <a:lnTo>
                    <a:pt x="819085" y="406322"/>
                  </a:lnTo>
                  <a:lnTo>
                    <a:pt x="838145" y="402475"/>
                  </a:lnTo>
                  <a:lnTo>
                    <a:pt x="853708" y="391985"/>
                  </a:lnTo>
                  <a:lnTo>
                    <a:pt x="864199" y="376425"/>
                  </a:lnTo>
                  <a:lnTo>
                    <a:pt x="868046" y="357371"/>
                  </a:lnTo>
                  <a:lnTo>
                    <a:pt x="868046" y="48951"/>
                  </a:lnTo>
                  <a:lnTo>
                    <a:pt x="864199" y="29896"/>
                  </a:lnTo>
                  <a:lnTo>
                    <a:pt x="853708" y="14337"/>
                  </a:lnTo>
                  <a:lnTo>
                    <a:pt x="838145" y="3846"/>
                  </a:lnTo>
                  <a:lnTo>
                    <a:pt x="819085" y="0"/>
                  </a:lnTo>
                  <a:close/>
                </a:path>
              </a:pathLst>
            </a:custGeom>
            <a:solidFill>
              <a:srgbClr val="8BC7F9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94206A95-D477-994B-D87F-027F7476BEDB}"/>
                </a:ext>
              </a:extLst>
            </p:cNvPr>
            <p:cNvSpPr/>
            <p:nvPr/>
          </p:nvSpPr>
          <p:spPr>
            <a:xfrm>
              <a:off x="624977" y="11019347"/>
              <a:ext cx="868044" cy="278130"/>
            </a:xfrm>
            <a:custGeom>
              <a:avLst/>
              <a:gdLst/>
              <a:ahLst/>
              <a:cxnLst/>
              <a:rect l="l" t="t" r="r" b="b"/>
              <a:pathLst>
                <a:path w="868044" h="278129">
                  <a:moveTo>
                    <a:pt x="819095" y="0"/>
                  </a:moveTo>
                  <a:lnTo>
                    <a:pt x="48951" y="0"/>
                  </a:lnTo>
                  <a:lnTo>
                    <a:pt x="29896" y="3848"/>
                  </a:lnTo>
                  <a:lnTo>
                    <a:pt x="14337" y="14342"/>
                  </a:lnTo>
                  <a:lnTo>
                    <a:pt x="3846" y="29905"/>
                  </a:lnTo>
                  <a:lnTo>
                    <a:pt x="0" y="48961"/>
                  </a:lnTo>
                  <a:lnTo>
                    <a:pt x="0" y="277844"/>
                  </a:lnTo>
                  <a:lnTo>
                    <a:pt x="868046" y="277844"/>
                  </a:lnTo>
                  <a:lnTo>
                    <a:pt x="868046" y="48961"/>
                  </a:lnTo>
                  <a:lnTo>
                    <a:pt x="864200" y="29905"/>
                  </a:lnTo>
                  <a:lnTo>
                    <a:pt x="853709" y="14342"/>
                  </a:lnTo>
                  <a:lnTo>
                    <a:pt x="838149" y="3848"/>
                  </a:lnTo>
                  <a:lnTo>
                    <a:pt x="819095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" name="object 5">
              <a:extLst>
                <a:ext uri="{FF2B5EF4-FFF2-40B4-BE49-F238E27FC236}">
                  <a16:creationId xmlns:a16="http://schemas.microsoft.com/office/drawing/2014/main" id="{FEF3EE80-DDCA-DAB0-4872-FF02B89CECA3}"/>
                </a:ext>
              </a:extLst>
            </p:cNvPr>
            <p:cNvPicPr/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24445" y="10581615"/>
              <a:ext cx="9847982" cy="406322"/>
            </a:xfrm>
            <a:prstGeom prst="rect">
              <a:avLst/>
            </a:prstGeom>
          </p:spPr>
        </p:pic>
        <p:pic>
          <p:nvPicPr>
            <p:cNvPr id="15" name="object 6">
              <a:extLst>
                <a:ext uri="{FF2B5EF4-FFF2-40B4-BE49-F238E27FC236}">
                  <a16:creationId xmlns:a16="http://schemas.microsoft.com/office/drawing/2014/main" id="{01F4C92A-5ECD-E11C-0EC2-D7A14529E56B}"/>
                </a:ext>
              </a:extLst>
            </p:cNvPr>
            <p:cNvPicPr/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24445" y="11019350"/>
              <a:ext cx="9847982" cy="277844"/>
            </a:xfrm>
            <a:prstGeom prst="rect">
              <a:avLst/>
            </a:prstGeom>
          </p:spPr>
        </p:pic>
        <p:sp>
          <p:nvSpPr>
            <p:cNvPr id="16" name="object 7">
              <a:extLst>
                <a:ext uri="{FF2B5EF4-FFF2-40B4-BE49-F238E27FC236}">
                  <a16:creationId xmlns:a16="http://schemas.microsoft.com/office/drawing/2014/main" id="{A95570E1-9C89-50D8-B3D6-384001A36E6D}"/>
                </a:ext>
              </a:extLst>
            </p:cNvPr>
            <p:cNvSpPr/>
            <p:nvPr/>
          </p:nvSpPr>
          <p:spPr>
            <a:xfrm>
              <a:off x="0" y="10581616"/>
              <a:ext cx="593725" cy="406400"/>
            </a:xfrm>
            <a:custGeom>
              <a:avLst/>
              <a:gdLst/>
              <a:ahLst/>
              <a:cxnLst/>
              <a:rect l="l" t="t" r="r" b="b"/>
              <a:pathLst>
                <a:path w="593725" h="406400">
                  <a:moveTo>
                    <a:pt x="544611" y="0"/>
                  </a:moveTo>
                  <a:lnTo>
                    <a:pt x="0" y="0"/>
                  </a:lnTo>
                  <a:lnTo>
                    <a:pt x="0" y="406322"/>
                  </a:lnTo>
                  <a:lnTo>
                    <a:pt x="544611" y="406322"/>
                  </a:lnTo>
                  <a:lnTo>
                    <a:pt x="563666" y="402475"/>
                  </a:lnTo>
                  <a:lnTo>
                    <a:pt x="579225" y="391985"/>
                  </a:lnTo>
                  <a:lnTo>
                    <a:pt x="589716" y="376425"/>
                  </a:lnTo>
                  <a:lnTo>
                    <a:pt x="593563" y="357371"/>
                  </a:lnTo>
                  <a:lnTo>
                    <a:pt x="593563" y="48951"/>
                  </a:lnTo>
                  <a:lnTo>
                    <a:pt x="589716" y="29896"/>
                  </a:lnTo>
                  <a:lnTo>
                    <a:pt x="579225" y="14337"/>
                  </a:lnTo>
                  <a:lnTo>
                    <a:pt x="563666" y="3846"/>
                  </a:lnTo>
                  <a:lnTo>
                    <a:pt x="544611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8" name="object 8">
              <a:extLst>
                <a:ext uri="{FF2B5EF4-FFF2-40B4-BE49-F238E27FC236}">
                  <a16:creationId xmlns:a16="http://schemas.microsoft.com/office/drawing/2014/main" id="{7D556B5C-584B-032A-F0A3-7D59EDEC1B22}"/>
                </a:ext>
              </a:extLst>
            </p:cNvPr>
            <p:cNvPicPr/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8028227"/>
              <a:ext cx="593563" cy="2521975"/>
            </a:xfrm>
            <a:prstGeom prst="rect">
              <a:avLst/>
            </a:prstGeom>
          </p:spPr>
        </p:pic>
        <p:pic>
          <p:nvPicPr>
            <p:cNvPr id="19" name="object 9">
              <a:extLst>
                <a:ext uri="{FF2B5EF4-FFF2-40B4-BE49-F238E27FC236}">
                  <a16:creationId xmlns:a16="http://schemas.microsoft.com/office/drawing/2014/main" id="{9F1B241B-6F35-634D-3D30-AC89A12FC52C}"/>
                </a:ext>
              </a:extLst>
            </p:cNvPr>
            <p:cNvPicPr/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24445" y="8028227"/>
              <a:ext cx="9847982" cy="2521975"/>
            </a:xfrm>
            <a:prstGeom prst="rect">
              <a:avLst/>
            </a:prstGeom>
          </p:spPr>
        </p:pic>
        <p:pic>
          <p:nvPicPr>
            <p:cNvPr id="20" name="object 10">
              <a:extLst>
                <a:ext uri="{FF2B5EF4-FFF2-40B4-BE49-F238E27FC236}">
                  <a16:creationId xmlns:a16="http://schemas.microsoft.com/office/drawing/2014/main" id="{00AB482C-A3B5-4259-5A8C-7CDA775BCE4C}"/>
                </a:ext>
              </a:extLst>
            </p:cNvPr>
            <p:cNvPicPr/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4975" y="8028227"/>
              <a:ext cx="868057" cy="2521975"/>
            </a:xfrm>
            <a:prstGeom prst="rect">
              <a:avLst/>
            </a:prstGeom>
          </p:spPr>
        </p:pic>
        <p:sp>
          <p:nvSpPr>
            <p:cNvPr id="22" name="object 12">
              <a:extLst>
                <a:ext uri="{FF2B5EF4-FFF2-40B4-BE49-F238E27FC236}">
                  <a16:creationId xmlns:a16="http://schemas.microsoft.com/office/drawing/2014/main" id="{780E58E0-691D-41DA-31B6-F7F29362C03D}"/>
                </a:ext>
              </a:extLst>
            </p:cNvPr>
            <p:cNvSpPr/>
            <p:nvPr/>
          </p:nvSpPr>
          <p:spPr>
            <a:xfrm>
              <a:off x="17252354" y="10462862"/>
              <a:ext cx="2298065" cy="328295"/>
            </a:xfrm>
            <a:custGeom>
              <a:avLst/>
              <a:gdLst/>
              <a:ahLst/>
              <a:cxnLst/>
              <a:rect l="l" t="t" r="r" b="b"/>
              <a:pathLst>
                <a:path w="2298065" h="328295">
                  <a:moveTo>
                    <a:pt x="883043" y="10820"/>
                  </a:moveTo>
                  <a:lnTo>
                    <a:pt x="628980" y="10820"/>
                  </a:lnTo>
                  <a:lnTo>
                    <a:pt x="583298" y="114350"/>
                  </a:lnTo>
                  <a:lnTo>
                    <a:pt x="339204" y="114350"/>
                  </a:lnTo>
                  <a:lnTo>
                    <a:pt x="385330" y="10820"/>
                  </a:lnTo>
                  <a:lnTo>
                    <a:pt x="138633" y="10756"/>
                  </a:lnTo>
                  <a:lnTo>
                    <a:pt x="0" y="317677"/>
                  </a:lnTo>
                  <a:lnTo>
                    <a:pt x="249326" y="317677"/>
                  </a:lnTo>
                  <a:lnTo>
                    <a:pt x="302806" y="195211"/>
                  </a:lnTo>
                  <a:lnTo>
                    <a:pt x="547230" y="195211"/>
                  </a:lnTo>
                  <a:lnTo>
                    <a:pt x="492379" y="317576"/>
                  </a:lnTo>
                  <a:lnTo>
                    <a:pt x="744550" y="317576"/>
                  </a:lnTo>
                  <a:lnTo>
                    <a:pt x="883043" y="10820"/>
                  </a:lnTo>
                  <a:close/>
                </a:path>
                <a:path w="2298065" h="328295">
                  <a:moveTo>
                    <a:pt x="1671866" y="115125"/>
                  </a:moveTo>
                  <a:lnTo>
                    <a:pt x="1633258" y="50406"/>
                  </a:lnTo>
                  <a:lnTo>
                    <a:pt x="1586623" y="28270"/>
                  </a:lnTo>
                  <a:lnTo>
                    <a:pt x="1521726" y="13703"/>
                  </a:lnTo>
                  <a:lnTo>
                    <a:pt x="1468272" y="6934"/>
                  </a:lnTo>
                  <a:lnTo>
                    <a:pt x="1414386" y="2311"/>
                  </a:lnTo>
                  <a:lnTo>
                    <a:pt x="1360385" y="0"/>
                  </a:lnTo>
                  <a:lnTo>
                    <a:pt x="1306626" y="114"/>
                  </a:lnTo>
                  <a:lnTo>
                    <a:pt x="1253464" y="2781"/>
                  </a:lnTo>
                  <a:lnTo>
                    <a:pt x="1201229" y="8153"/>
                  </a:lnTo>
                  <a:lnTo>
                    <a:pt x="1150277" y="16344"/>
                  </a:lnTo>
                  <a:lnTo>
                    <a:pt x="1100950" y="27508"/>
                  </a:lnTo>
                  <a:lnTo>
                    <a:pt x="1053604" y="41770"/>
                  </a:lnTo>
                  <a:lnTo>
                    <a:pt x="1008570" y="59258"/>
                  </a:lnTo>
                  <a:lnTo>
                    <a:pt x="966203" y="80111"/>
                  </a:lnTo>
                  <a:lnTo>
                    <a:pt x="922299" y="110045"/>
                  </a:lnTo>
                  <a:lnTo>
                    <a:pt x="892060" y="142557"/>
                  </a:lnTo>
                  <a:lnTo>
                    <a:pt x="873874" y="209537"/>
                  </a:lnTo>
                  <a:lnTo>
                    <a:pt x="886536" y="241058"/>
                  </a:lnTo>
                  <a:lnTo>
                    <a:pt x="914107" y="269341"/>
                  </a:lnTo>
                  <a:lnTo>
                    <a:pt x="956894" y="292912"/>
                  </a:lnTo>
                  <a:lnTo>
                    <a:pt x="993724" y="305079"/>
                  </a:lnTo>
                  <a:lnTo>
                    <a:pt x="1037259" y="314604"/>
                  </a:lnTo>
                  <a:lnTo>
                    <a:pt x="1086116" y="321551"/>
                  </a:lnTo>
                  <a:lnTo>
                    <a:pt x="1138897" y="325970"/>
                  </a:lnTo>
                  <a:lnTo>
                    <a:pt x="1194219" y="327926"/>
                  </a:lnTo>
                  <a:lnTo>
                    <a:pt x="1250696" y="327469"/>
                  </a:lnTo>
                  <a:lnTo>
                    <a:pt x="1306931" y="324675"/>
                  </a:lnTo>
                  <a:lnTo>
                    <a:pt x="1361554" y="319570"/>
                  </a:lnTo>
                  <a:lnTo>
                    <a:pt x="1413179" y="312242"/>
                  </a:lnTo>
                  <a:lnTo>
                    <a:pt x="1468247" y="300545"/>
                  </a:lnTo>
                  <a:lnTo>
                    <a:pt x="1517408" y="285165"/>
                  </a:lnTo>
                  <a:lnTo>
                    <a:pt x="1560195" y="266077"/>
                  </a:lnTo>
                  <a:lnTo>
                    <a:pt x="1596136" y="243268"/>
                  </a:lnTo>
                  <a:lnTo>
                    <a:pt x="1624787" y="216725"/>
                  </a:lnTo>
                  <a:lnTo>
                    <a:pt x="1383766" y="216725"/>
                  </a:lnTo>
                  <a:lnTo>
                    <a:pt x="1358595" y="232448"/>
                  </a:lnTo>
                  <a:lnTo>
                    <a:pt x="1330121" y="243725"/>
                  </a:lnTo>
                  <a:lnTo>
                    <a:pt x="1298575" y="250596"/>
                  </a:lnTo>
                  <a:lnTo>
                    <a:pt x="1264208" y="253060"/>
                  </a:lnTo>
                  <a:lnTo>
                    <a:pt x="1196517" y="248881"/>
                  </a:lnTo>
                  <a:lnTo>
                    <a:pt x="1153375" y="236359"/>
                  </a:lnTo>
                  <a:lnTo>
                    <a:pt x="1131112" y="217220"/>
                  </a:lnTo>
                  <a:lnTo>
                    <a:pt x="1126121" y="193192"/>
                  </a:lnTo>
                  <a:lnTo>
                    <a:pt x="1134732" y="165963"/>
                  </a:lnTo>
                  <a:lnTo>
                    <a:pt x="1161491" y="129044"/>
                  </a:lnTo>
                  <a:lnTo>
                    <a:pt x="1199845" y="101866"/>
                  </a:lnTo>
                  <a:lnTo>
                    <a:pt x="1249768" y="84658"/>
                  </a:lnTo>
                  <a:lnTo>
                    <a:pt x="1311313" y="77622"/>
                  </a:lnTo>
                  <a:lnTo>
                    <a:pt x="1357909" y="79375"/>
                  </a:lnTo>
                  <a:lnTo>
                    <a:pt x="1392974" y="86791"/>
                  </a:lnTo>
                  <a:lnTo>
                    <a:pt x="1418386" y="98996"/>
                  </a:lnTo>
                  <a:lnTo>
                    <a:pt x="1436014" y="115125"/>
                  </a:lnTo>
                  <a:lnTo>
                    <a:pt x="1671866" y="115125"/>
                  </a:lnTo>
                  <a:close/>
                </a:path>
                <a:path w="2298065" h="328295">
                  <a:moveTo>
                    <a:pt x="2297785" y="244348"/>
                  </a:moveTo>
                  <a:lnTo>
                    <a:pt x="1943506" y="244348"/>
                  </a:lnTo>
                  <a:lnTo>
                    <a:pt x="2048548" y="10769"/>
                  </a:lnTo>
                  <a:lnTo>
                    <a:pt x="1792973" y="10769"/>
                  </a:lnTo>
                  <a:lnTo>
                    <a:pt x="1655724" y="317436"/>
                  </a:lnTo>
                  <a:lnTo>
                    <a:pt x="2264841" y="317436"/>
                  </a:lnTo>
                  <a:lnTo>
                    <a:pt x="2297785" y="244348"/>
                  </a:lnTo>
                  <a:close/>
                </a:path>
              </a:pathLst>
            </a:custGeom>
            <a:solidFill>
              <a:srgbClr val="006BB6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3" name="object 13">
              <a:extLst>
                <a:ext uri="{FF2B5EF4-FFF2-40B4-BE49-F238E27FC236}">
                  <a16:creationId xmlns:a16="http://schemas.microsoft.com/office/drawing/2014/main" id="{B648EF40-09E2-D92F-236D-7F99DE61AA72}"/>
                </a:ext>
              </a:extLst>
            </p:cNvPr>
            <p:cNvPicPr/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0012" y="533549"/>
              <a:ext cx="6592804" cy="732512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4C1FF1F-4A40-9A78-1B99-6F25B830E19B}"/>
              </a:ext>
            </a:extLst>
          </p:cNvPr>
          <p:cNvSpPr txBox="1"/>
          <p:nvPr/>
        </p:nvSpPr>
        <p:spPr>
          <a:xfrm>
            <a:off x="6963293" y="6387703"/>
            <a:ext cx="2505938" cy="203133"/>
          </a:xfrm>
          <a:prstGeom prst="rect">
            <a:avLst/>
          </a:prstGeom>
          <a:noFill/>
        </p:spPr>
        <p:txBody>
          <a:bodyPr wrap="none" lIns="3600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2022 HCL Technologies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152836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391526" y="1104900"/>
            <a:ext cx="7419474" cy="5043488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en-GB"/>
              <a:t>Click icon to add table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D3E5-3D55-A2C3-CB2B-2E4BC95C32C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1000" y="1104900"/>
            <a:ext cx="3925888" cy="50673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266CFDD-8918-84F1-A702-5E4B96CB6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76A6E8-B742-4E35-4BDF-F99E14AC00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3572129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D91822-D26C-5A83-9D38-14CAA13CB9B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1" cy="68580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177432-2394-23B8-8DED-84F3E69D56E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2284" y="6183775"/>
            <a:ext cx="1347432" cy="1859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4BC22C-AF05-74ED-8E84-26FAB55851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354718" y="2918497"/>
            <a:ext cx="5482564" cy="59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741245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B600E65-4062-039D-F741-ECAE67E8FA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A099CB-BCC9-E718-B011-BF2C0ED6BE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1664053"/>
            <a:ext cx="7467600" cy="2387600"/>
          </a:xfrm>
        </p:spPr>
        <p:txBody>
          <a:bodyPr anchor="b">
            <a:normAutofit/>
          </a:bodyPr>
          <a:lstStyle>
            <a:lvl1pPr algn="l">
              <a:lnSpc>
                <a:spcPts val="4800"/>
              </a:lnSpc>
              <a:defRPr sz="4800" b="1" i="0">
                <a:solidFill>
                  <a:schemeClr val="bg1"/>
                </a:solidFill>
                <a:latin typeface="HCLTech Roobert SemiBold" pitchFamily="2" charset="77"/>
                <a:cs typeface="HCLTech Roobert SemiBold" pitchFamily="2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B71B9-F40B-7B84-0BF4-EEDE8F27F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4143728"/>
            <a:ext cx="7467600" cy="766762"/>
          </a:xfrm>
        </p:spPr>
        <p:txBody>
          <a:bodyPr lIns="0" anchor="ctr">
            <a:norm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buNone/>
              <a:defRPr sz="3000">
                <a:solidFill>
                  <a:schemeClr val="bg1"/>
                </a:solidFill>
                <a:latin typeface="HCLTech Roobert" pitchFamily="2" charset="77"/>
                <a:cs typeface="HCLTech Roober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83EE17-FAA0-BBEE-0427-9C98ACF9728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BF5235-71B4-71A7-2CBA-A94A8E718F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74017" y="6209563"/>
            <a:ext cx="1455303" cy="2061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C1FF1F-4A40-9A78-1B99-6F25B830E19B}"/>
              </a:ext>
            </a:extLst>
          </p:cNvPr>
          <p:cNvSpPr txBox="1"/>
          <p:nvPr userDrawn="1"/>
        </p:nvSpPr>
        <p:spPr>
          <a:xfrm>
            <a:off x="384693" y="6293107"/>
            <a:ext cx="2505938" cy="203133"/>
          </a:xfrm>
          <a:prstGeom prst="rect">
            <a:avLst/>
          </a:prstGeom>
          <a:noFill/>
        </p:spPr>
        <p:txBody>
          <a:bodyPr wrap="none" lIns="3600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HCLTech Roobert Light" pitchFamily="2" charset="77"/>
                <a:cs typeface="HCLTech Roobert Light" pitchFamily="2" charset="77"/>
              </a:rPr>
              <a:t>Copyright © 2022 HCL Technologies | Confidential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EF8EBDA-9B58-02C5-29A0-666429690C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1000" y="5639247"/>
            <a:ext cx="5181600" cy="381000"/>
          </a:xfrm>
        </p:spPr>
        <p:txBody>
          <a:bodyPr vert="horz" lIns="0" tIns="45720" rIns="91440" bIns="45720" rtlCol="0" anchor="ctr">
            <a:normAutofit/>
          </a:bodyPr>
          <a:lstStyle>
            <a:lvl1pPr marL="0" indent="0">
              <a:buNone/>
              <a:defRPr lang="en-GB" sz="1800" b="0" i="0" dirty="0" smtClean="0">
                <a:solidFill>
                  <a:schemeClr val="bg1"/>
                </a:solidFill>
                <a:latin typeface="HCLTech Roobert Light" pitchFamily="2" charset="77"/>
                <a:cs typeface="HCLTech Roobert Light" pitchFamily="2" charset="77"/>
              </a:defRPr>
            </a:lvl1pPr>
          </a:lstStyle>
          <a:p>
            <a:pPr marL="228600" lvl="0" indent="-228600">
              <a:lnSpc>
                <a:spcPts val="1800"/>
              </a:lnSpc>
              <a:spcBef>
                <a:spcPts val="0"/>
              </a:spcBef>
            </a:pPr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139628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50"/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4ADE0B-AFD1-1382-B62A-612670B74B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14" t="2803" r="2451" b="2421"/>
          <a:stretch/>
        </p:blipFill>
        <p:spPr>
          <a:xfrm>
            <a:off x="0" y="1386042"/>
            <a:ext cx="53086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60243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Main Conta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FF580F-719F-8693-863B-4A74F1482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4900"/>
            <a:ext cx="11430000" cy="5257800"/>
          </a:xfrm>
        </p:spPr>
        <p:txBody>
          <a:bodyPr lIns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900991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Main Contain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FF580F-719F-8693-863B-4A74F1482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35504"/>
            <a:ext cx="11430000" cy="5027195"/>
          </a:xfrm>
        </p:spPr>
        <p:txBody>
          <a:bodyPr lIns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754617"/>
            <a:ext cx="11430000" cy="402735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949530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D55A-7926-FD15-5F8C-FFAB6D23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1000" y="1104900"/>
            <a:ext cx="11430000" cy="5043488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0497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D55A-7926-FD15-5F8C-FFAB6D23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391526" y="1104900"/>
            <a:ext cx="7419474" cy="5043488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D3E5-3D55-A2C3-CB2B-2E4BC95C32C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1000" y="1104900"/>
            <a:ext cx="3925888" cy="50673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70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7D4BEC6-4E25-C22F-C673-6A2B0DFB4F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5792" y="0"/>
            <a:ext cx="5276208" cy="6858000"/>
          </a:xfrm>
          <a:prstGeom prst="roundRect">
            <a:avLst>
              <a:gd name="adj" fmla="val 780"/>
            </a:avLst>
          </a:prstGeom>
          <a:noFill/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83EE17-FAA0-BBEE-0427-9C98ACF97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086563-350E-E739-8DD7-CA758FF152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960"/>
              </a:lnSpc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 anchor="t"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48514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object 2">
            <a:extLst>
              <a:ext uri="{FF2B5EF4-FFF2-40B4-BE49-F238E27FC236}">
                <a16:creationId xmlns:a16="http://schemas.microsoft.com/office/drawing/2014/main" id="{0D5F8119-BA8A-D0CC-A077-CC3C7E8CC58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4589" y="323890"/>
            <a:ext cx="11473464" cy="6226865"/>
            <a:chOff x="650013" y="533549"/>
            <a:chExt cx="18900406" cy="10257608"/>
          </a:xfrm>
        </p:grpSpPr>
        <p:sp>
          <p:nvSpPr>
            <p:cNvPr id="22" name="object 12">
              <a:extLst>
                <a:ext uri="{FF2B5EF4-FFF2-40B4-BE49-F238E27FC236}">
                  <a16:creationId xmlns:a16="http://schemas.microsoft.com/office/drawing/2014/main" id="{780E58E0-691D-41DA-31B6-F7F29362C03D}"/>
                </a:ext>
              </a:extLst>
            </p:cNvPr>
            <p:cNvSpPr/>
            <p:nvPr/>
          </p:nvSpPr>
          <p:spPr>
            <a:xfrm>
              <a:off x="17252354" y="10462862"/>
              <a:ext cx="2298065" cy="328295"/>
            </a:xfrm>
            <a:custGeom>
              <a:avLst/>
              <a:gdLst/>
              <a:ahLst/>
              <a:cxnLst/>
              <a:rect l="l" t="t" r="r" b="b"/>
              <a:pathLst>
                <a:path w="2298065" h="328295">
                  <a:moveTo>
                    <a:pt x="883043" y="10820"/>
                  </a:moveTo>
                  <a:lnTo>
                    <a:pt x="628980" y="10820"/>
                  </a:lnTo>
                  <a:lnTo>
                    <a:pt x="583298" y="114350"/>
                  </a:lnTo>
                  <a:lnTo>
                    <a:pt x="339204" y="114350"/>
                  </a:lnTo>
                  <a:lnTo>
                    <a:pt x="385330" y="10820"/>
                  </a:lnTo>
                  <a:lnTo>
                    <a:pt x="138633" y="10756"/>
                  </a:lnTo>
                  <a:lnTo>
                    <a:pt x="0" y="317677"/>
                  </a:lnTo>
                  <a:lnTo>
                    <a:pt x="249326" y="317677"/>
                  </a:lnTo>
                  <a:lnTo>
                    <a:pt x="302806" y="195211"/>
                  </a:lnTo>
                  <a:lnTo>
                    <a:pt x="547230" y="195211"/>
                  </a:lnTo>
                  <a:lnTo>
                    <a:pt x="492379" y="317576"/>
                  </a:lnTo>
                  <a:lnTo>
                    <a:pt x="744550" y="317576"/>
                  </a:lnTo>
                  <a:lnTo>
                    <a:pt x="883043" y="10820"/>
                  </a:lnTo>
                  <a:close/>
                </a:path>
                <a:path w="2298065" h="328295">
                  <a:moveTo>
                    <a:pt x="1671866" y="115125"/>
                  </a:moveTo>
                  <a:lnTo>
                    <a:pt x="1633258" y="50406"/>
                  </a:lnTo>
                  <a:lnTo>
                    <a:pt x="1586623" y="28270"/>
                  </a:lnTo>
                  <a:lnTo>
                    <a:pt x="1521726" y="13703"/>
                  </a:lnTo>
                  <a:lnTo>
                    <a:pt x="1468272" y="6934"/>
                  </a:lnTo>
                  <a:lnTo>
                    <a:pt x="1414386" y="2311"/>
                  </a:lnTo>
                  <a:lnTo>
                    <a:pt x="1360385" y="0"/>
                  </a:lnTo>
                  <a:lnTo>
                    <a:pt x="1306626" y="114"/>
                  </a:lnTo>
                  <a:lnTo>
                    <a:pt x="1253464" y="2781"/>
                  </a:lnTo>
                  <a:lnTo>
                    <a:pt x="1201229" y="8153"/>
                  </a:lnTo>
                  <a:lnTo>
                    <a:pt x="1150277" y="16344"/>
                  </a:lnTo>
                  <a:lnTo>
                    <a:pt x="1100950" y="27508"/>
                  </a:lnTo>
                  <a:lnTo>
                    <a:pt x="1053604" y="41770"/>
                  </a:lnTo>
                  <a:lnTo>
                    <a:pt x="1008570" y="59258"/>
                  </a:lnTo>
                  <a:lnTo>
                    <a:pt x="966203" y="80111"/>
                  </a:lnTo>
                  <a:lnTo>
                    <a:pt x="922299" y="110045"/>
                  </a:lnTo>
                  <a:lnTo>
                    <a:pt x="892060" y="142557"/>
                  </a:lnTo>
                  <a:lnTo>
                    <a:pt x="873874" y="209537"/>
                  </a:lnTo>
                  <a:lnTo>
                    <a:pt x="886536" y="241058"/>
                  </a:lnTo>
                  <a:lnTo>
                    <a:pt x="914107" y="269341"/>
                  </a:lnTo>
                  <a:lnTo>
                    <a:pt x="956894" y="292912"/>
                  </a:lnTo>
                  <a:lnTo>
                    <a:pt x="993724" y="305079"/>
                  </a:lnTo>
                  <a:lnTo>
                    <a:pt x="1037259" y="314604"/>
                  </a:lnTo>
                  <a:lnTo>
                    <a:pt x="1086116" y="321551"/>
                  </a:lnTo>
                  <a:lnTo>
                    <a:pt x="1138897" y="325970"/>
                  </a:lnTo>
                  <a:lnTo>
                    <a:pt x="1194219" y="327926"/>
                  </a:lnTo>
                  <a:lnTo>
                    <a:pt x="1250696" y="327469"/>
                  </a:lnTo>
                  <a:lnTo>
                    <a:pt x="1306931" y="324675"/>
                  </a:lnTo>
                  <a:lnTo>
                    <a:pt x="1361554" y="319570"/>
                  </a:lnTo>
                  <a:lnTo>
                    <a:pt x="1413179" y="312242"/>
                  </a:lnTo>
                  <a:lnTo>
                    <a:pt x="1468247" y="300545"/>
                  </a:lnTo>
                  <a:lnTo>
                    <a:pt x="1517408" y="285165"/>
                  </a:lnTo>
                  <a:lnTo>
                    <a:pt x="1560195" y="266077"/>
                  </a:lnTo>
                  <a:lnTo>
                    <a:pt x="1596136" y="243268"/>
                  </a:lnTo>
                  <a:lnTo>
                    <a:pt x="1624787" y="216725"/>
                  </a:lnTo>
                  <a:lnTo>
                    <a:pt x="1383766" y="216725"/>
                  </a:lnTo>
                  <a:lnTo>
                    <a:pt x="1358595" y="232448"/>
                  </a:lnTo>
                  <a:lnTo>
                    <a:pt x="1330121" y="243725"/>
                  </a:lnTo>
                  <a:lnTo>
                    <a:pt x="1298575" y="250596"/>
                  </a:lnTo>
                  <a:lnTo>
                    <a:pt x="1264208" y="253060"/>
                  </a:lnTo>
                  <a:lnTo>
                    <a:pt x="1196517" y="248881"/>
                  </a:lnTo>
                  <a:lnTo>
                    <a:pt x="1153375" y="236359"/>
                  </a:lnTo>
                  <a:lnTo>
                    <a:pt x="1131112" y="217220"/>
                  </a:lnTo>
                  <a:lnTo>
                    <a:pt x="1126121" y="193192"/>
                  </a:lnTo>
                  <a:lnTo>
                    <a:pt x="1134732" y="165963"/>
                  </a:lnTo>
                  <a:lnTo>
                    <a:pt x="1161491" y="129044"/>
                  </a:lnTo>
                  <a:lnTo>
                    <a:pt x="1199845" y="101866"/>
                  </a:lnTo>
                  <a:lnTo>
                    <a:pt x="1249768" y="84658"/>
                  </a:lnTo>
                  <a:lnTo>
                    <a:pt x="1311313" y="77622"/>
                  </a:lnTo>
                  <a:lnTo>
                    <a:pt x="1357909" y="79375"/>
                  </a:lnTo>
                  <a:lnTo>
                    <a:pt x="1392974" y="86791"/>
                  </a:lnTo>
                  <a:lnTo>
                    <a:pt x="1418386" y="98996"/>
                  </a:lnTo>
                  <a:lnTo>
                    <a:pt x="1436014" y="115125"/>
                  </a:lnTo>
                  <a:lnTo>
                    <a:pt x="1671866" y="115125"/>
                  </a:lnTo>
                  <a:close/>
                </a:path>
                <a:path w="2298065" h="328295">
                  <a:moveTo>
                    <a:pt x="2297785" y="244348"/>
                  </a:moveTo>
                  <a:lnTo>
                    <a:pt x="1943506" y="244348"/>
                  </a:lnTo>
                  <a:lnTo>
                    <a:pt x="2048548" y="10769"/>
                  </a:lnTo>
                  <a:lnTo>
                    <a:pt x="1792973" y="10769"/>
                  </a:lnTo>
                  <a:lnTo>
                    <a:pt x="1655724" y="317436"/>
                  </a:lnTo>
                  <a:lnTo>
                    <a:pt x="2264841" y="317436"/>
                  </a:lnTo>
                  <a:lnTo>
                    <a:pt x="2297785" y="244348"/>
                  </a:lnTo>
                  <a:close/>
                </a:path>
              </a:pathLst>
            </a:custGeom>
            <a:solidFill>
              <a:schemeClr val="bg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3" name="object 13">
              <a:extLst>
                <a:ext uri="{FF2B5EF4-FFF2-40B4-BE49-F238E27FC236}">
                  <a16:creationId xmlns:a16="http://schemas.microsoft.com/office/drawing/2014/main" id="{B648EF40-09E2-D92F-236D-7F99DE61AA72}"/>
                </a:ext>
              </a:extLst>
            </p:cNvPr>
            <p:cNvPicPr/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0013" y="533549"/>
              <a:ext cx="6592804" cy="732512"/>
            </a:xfrm>
            <a:prstGeom prst="rect">
              <a:avLst/>
            </a:prstGeom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210E4AB-E260-EB0B-6BB5-ADDC6CF30F35}"/>
              </a:ext>
            </a:extLst>
          </p:cNvPr>
          <p:cNvSpPr/>
          <p:nvPr userDrawn="1"/>
        </p:nvSpPr>
        <p:spPr>
          <a:xfrm>
            <a:off x="185195" y="6550755"/>
            <a:ext cx="1979271" cy="3072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C1FF1F-4A40-9A78-1B99-6F25B830E19B}"/>
              </a:ext>
            </a:extLst>
          </p:cNvPr>
          <p:cNvSpPr txBox="1"/>
          <p:nvPr/>
        </p:nvSpPr>
        <p:spPr>
          <a:xfrm>
            <a:off x="381000" y="6387703"/>
            <a:ext cx="2505938" cy="203133"/>
          </a:xfrm>
          <a:prstGeom prst="rect">
            <a:avLst/>
          </a:prstGeom>
          <a:noFill/>
        </p:spPr>
        <p:txBody>
          <a:bodyPr wrap="none" lIns="3600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95F0EE71-D0BB-A959-4698-3FEBEFCB50B5}"/>
              </a:ext>
            </a:extLst>
          </p:cNvPr>
          <p:cNvSpPr/>
          <p:nvPr userDrawn="1"/>
        </p:nvSpPr>
        <p:spPr>
          <a:xfrm>
            <a:off x="10462569" y="6332912"/>
            <a:ext cx="1393646" cy="199092"/>
          </a:xfrm>
          <a:custGeom>
            <a:avLst/>
            <a:gdLst/>
            <a:ahLst/>
            <a:cxnLst/>
            <a:rect l="l" t="t" r="r" b="b"/>
            <a:pathLst>
              <a:path w="2298065" h="328295">
                <a:moveTo>
                  <a:pt x="883056" y="10807"/>
                </a:moveTo>
                <a:lnTo>
                  <a:pt x="628980" y="10807"/>
                </a:lnTo>
                <a:lnTo>
                  <a:pt x="583311" y="114350"/>
                </a:lnTo>
                <a:lnTo>
                  <a:pt x="339217" y="114350"/>
                </a:lnTo>
                <a:lnTo>
                  <a:pt x="385343" y="10807"/>
                </a:lnTo>
                <a:lnTo>
                  <a:pt x="138633" y="10756"/>
                </a:lnTo>
                <a:lnTo>
                  <a:pt x="0" y="317677"/>
                </a:lnTo>
                <a:lnTo>
                  <a:pt x="249339" y="317677"/>
                </a:lnTo>
                <a:lnTo>
                  <a:pt x="302818" y="195211"/>
                </a:lnTo>
                <a:lnTo>
                  <a:pt x="547243" y="195211"/>
                </a:lnTo>
                <a:lnTo>
                  <a:pt x="492391" y="317576"/>
                </a:lnTo>
                <a:lnTo>
                  <a:pt x="744562" y="317576"/>
                </a:lnTo>
                <a:lnTo>
                  <a:pt x="883056" y="10807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70" y="50406"/>
                </a:lnTo>
                <a:lnTo>
                  <a:pt x="1586636" y="28282"/>
                </a:lnTo>
                <a:lnTo>
                  <a:pt x="1521739" y="13703"/>
                </a:lnTo>
                <a:lnTo>
                  <a:pt x="1468285" y="6934"/>
                </a:lnTo>
                <a:lnTo>
                  <a:pt x="1414399" y="2324"/>
                </a:lnTo>
                <a:lnTo>
                  <a:pt x="1360398" y="0"/>
                </a:lnTo>
                <a:lnTo>
                  <a:pt x="1306639" y="114"/>
                </a:lnTo>
                <a:lnTo>
                  <a:pt x="1253477" y="2781"/>
                </a:lnTo>
                <a:lnTo>
                  <a:pt x="1201242" y="8153"/>
                </a:lnTo>
                <a:lnTo>
                  <a:pt x="1150289" y="16344"/>
                </a:lnTo>
                <a:lnTo>
                  <a:pt x="1100975" y="27508"/>
                </a:lnTo>
                <a:lnTo>
                  <a:pt x="1053617" y="41770"/>
                </a:lnTo>
                <a:lnTo>
                  <a:pt x="1008583" y="59258"/>
                </a:lnTo>
                <a:lnTo>
                  <a:pt x="966228" y="80111"/>
                </a:lnTo>
                <a:lnTo>
                  <a:pt x="922312" y="110045"/>
                </a:lnTo>
                <a:lnTo>
                  <a:pt x="892086" y="142557"/>
                </a:lnTo>
                <a:lnTo>
                  <a:pt x="873887" y="209537"/>
                </a:lnTo>
                <a:lnTo>
                  <a:pt x="886548" y="241071"/>
                </a:lnTo>
                <a:lnTo>
                  <a:pt x="914120" y="269341"/>
                </a:lnTo>
                <a:lnTo>
                  <a:pt x="956906" y="292912"/>
                </a:lnTo>
                <a:lnTo>
                  <a:pt x="993736" y="305079"/>
                </a:lnTo>
                <a:lnTo>
                  <a:pt x="1037272" y="314604"/>
                </a:lnTo>
                <a:lnTo>
                  <a:pt x="1086129" y="321551"/>
                </a:lnTo>
                <a:lnTo>
                  <a:pt x="1138910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44" y="324675"/>
                </a:lnTo>
                <a:lnTo>
                  <a:pt x="1361567" y="319582"/>
                </a:lnTo>
                <a:lnTo>
                  <a:pt x="1413192" y="312254"/>
                </a:lnTo>
                <a:lnTo>
                  <a:pt x="1468259" y="300545"/>
                </a:lnTo>
                <a:lnTo>
                  <a:pt x="1517421" y="285165"/>
                </a:lnTo>
                <a:lnTo>
                  <a:pt x="1560207" y="266077"/>
                </a:lnTo>
                <a:lnTo>
                  <a:pt x="1596148" y="243268"/>
                </a:lnTo>
                <a:lnTo>
                  <a:pt x="1624799" y="216725"/>
                </a:lnTo>
                <a:lnTo>
                  <a:pt x="1383779" y="216725"/>
                </a:lnTo>
                <a:lnTo>
                  <a:pt x="1358607" y="232448"/>
                </a:lnTo>
                <a:lnTo>
                  <a:pt x="1330134" y="243738"/>
                </a:lnTo>
                <a:lnTo>
                  <a:pt x="1298587" y="250596"/>
                </a:lnTo>
                <a:lnTo>
                  <a:pt x="1264221" y="253072"/>
                </a:lnTo>
                <a:lnTo>
                  <a:pt x="1196530" y="248881"/>
                </a:lnTo>
                <a:lnTo>
                  <a:pt x="1153375" y="236359"/>
                </a:lnTo>
                <a:lnTo>
                  <a:pt x="1131125" y="217220"/>
                </a:lnTo>
                <a:lnTo>
                  <a:pt x="1126121" y="193179"/>
                </a:lnTo>
                <a:lnTo>
                  <a:pt x="1134732" y="165950"/>
                </a:lnTo>
                <a:lnTo>
                  <a:pt x="1161503" y="129044"/>
                </a:lnTo>
                <a:lnTo>
                  <a:pt x="1199845" y="101866"/>
                </a:lnTo>
                <a:lnTo>
                  <a:pt x="1249781" y="84658"/>
                </a:lnTo>
                <a:lnTo>
                  <a:pt x="1311325" y="77622"/>
                </a:lnTo>
                <a:lnTo>
                  <a:pt x="1357922" y="79375"/>
                </a:lnTo>
                <a:lnTo>
                  <a:pt x="1392986" y="86791"/>
                </a:lnTo>
                <a:lnTo>
                  <a:pt x="1418399" y="98996"/>
                </a:lnTo>
                <a:lnTo>
                  <a:pt x="1436027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98" y="244348"/>
                </a:moveTo>
                <a:lnTo>
                  <a:pt x="1943519" y="244348"/>
                </a:lnTo>
                <a:lnTo>
                  <a:pt x="2048560" y="10769"/>
                </a:lnTo>
                <a:lnTo>
                  <a:pt x="1792986" y="10769"/>
                </a:lnTo>
                <a:lnTo>
                  <a:pt x="1655737" y="317436"/>
                </a:lnTo>
                <a:lnTo>
                  <a:pt x="2264854" y="317436"/>
                </a:lnTo>
                <a:lnTo>
                  <a:pt x="2297798" y="2443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735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7D4BEC6-4E25-C22F-C673-6A2B0DFB4F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83EE17-FAA0-BBEE-0427-9C98ACF97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086563-350E-E739-8DD7-CA758FF152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960"/>
              </a:lnSpc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 anchor="t"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48514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10E4AB-E260-EB0B-6BB5-ADDC6CF30F35}"/>
              </a:ext>
            </a:extLst>
          </p:cNvPr>
          <p:cNvSpPr/>
          <p:nvPr userDrawn="1"/>
        </p:nvSpPr>
        <p:spPr>
          <a:xfrm>
            <a:off x="185195" y="6550755"/>
            <a:ext cx="1979271" cy="3072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C1FF1F-4A40-9A78-1B99-6F25B830E19B}"/>
              </a:ext>
            </a:extLst>
          </p:cNvPr>
          <p:cNvSpPr txBox="1"/>
          <p:nvPr userDrawn="1"/>
        </p:nvSpPr>
        <p:spPr>
          <a:xfrm>
            <a:off x="381000" y="6387703"/>
            <a:ext cx="2505938" cy="203133"/>
          </a:xfrm>
          <a:prstGeom prst="rect">
            <a:avLst/>
          </a:prstGeom>
          <a:noFill/>
        </p:spPr>
        <p:txBody>
          <a:bodyPr wrap="none" lIns="3600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95F0EE71-D0BB-A959-4698-3FEBEFCB50B5}"/>
              </a:ext>
            </a:extLst>
          </p:cNvPr>
          <p:cNvSpPr/>
          <p:nvPr userDrawn="1"/>
        </p:nvSpPr>
        <p:spPr>
          <a:xfrm>
            <a:off x="10462569" y="6332912"/>
            <a:ext cx="1393646" cy="199092"/>
          </a:xfrm>
          <a:custGeom>
            <a:avLst/>
            <a:gdLst/>
            <a:ahLst/>
            <a:cxnLst/>
            <a:rect l="l" t="t" r="r" b="b"/>
            <a:pathLst>
              <a:path w="2298065" h="328295">
                <a:moveTo>
                  <a:pt x="883056" y="10807"/>
                </a:moveTo>
                <a:lnTo>
                  <a:pt x="628980" y="10807"/>
                </a:lnTo>
                <a:lnTo>
                  <a:pt x="583311" y="114350"/>
                </a:lnTo>
                <a:lnTo>
                  <a:pt x="339217" y="114350"/>
                </a:lnTo>
                <a:lnTo>
                  <a:pt x="385343" y="10807"/>
                </a:lnTo>
                <a:lnTo>
                  <a:pt x="138633" y="10756"/>
                </a:lnTo>
                <a:lnTo>
                  <a:pt x="0" y="317677"/>
                </a:lnTo>
                <a:lnTo>
                  <a:pt x="249339" y="317677"/>
                </a:lnTo>
                <a:lnTo>
                  <a:pt x="302818" y="195211"/>
                </a:lnTo>
                <a:lnTo>
                  <a:pt x="547243" y="195211"/>
                </a:lnTo>
                <a:lnTo>
                  <a:pt x="492391" y="317576"/>
                </a:lnTo>
                <a:lnTo>
                  <a:pt x="744562" y="317576"/>
                </a:lnTo>
                <a:lnTo>
                  <a:pt x="883056" y="10807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70" y="50406"/>
                </a:lnTo>
                <a:lnTo>
                  <a:pt x="1586636" y="28282"/>
                </a:lnTo>
                <a:lnTo>
                  <a:pt x="1521739" y="13703"/>
                </a:lnTo>
                <a:lnTo>
                  <a:pt x="1468285" y="6934"/>
                </a:lnTo>
                <a:lnTo>
                  <a:pt x="1414399" y="2324"/>
                </a:lnTo>
                <a:lnTo>
                  <a:pt x="1360398" y="0"/>
                </a:lnTo>
                <a:lnTo>
                  <a:pt x="1306639" y="114"/>
                </a:lnTo>
                <a:lnTo>
                  <a:pt x="1253477" y="2781"/>
                </a:lnTo>
                <a:lnTo>
                  <a:pt x="1201242" y="8153"/>
                </a:lnTo>
                <a:lnTo>
                  <a:pt x="1150289" y="16344"/>
                </a:lnTo>
                <a:lnTo>
                  <a:pt x="1100975" y="27508"/>
                </a:lnTo>
                <a:lnTo>
                  <a:pt x="1053617" y="41770"/>
                </a:lnTo>
                <a:lnTo>
                  <a:pt x="1008583" y="59258"/>
                </a:lnTo>
                <a:lnTo>
                  <a:pt x="966228" y="80111"/>
                </a:lnTo>
                <a:lnTo>
                  <a:pt x="922312" y="110045"/>
                </a:lnTo>
                <a:lnTo>
                  <a:pt x="892086" y="142557"/>
                </a:lnTo>
                <a:lnTo>
                  <a:pt x="873887" y="209537"/>
                </a:lnTo>
                <a:lnTo>
                  <a:pt x="886548" y="241071"/>
                </a:lnTo>
                <a:lnTo>
                  <a:pt x="914120" y="269341"/>
                </a:lnTo>
                <a:lnTo>
                  <a:pt x="956906" y="292912"/>
                </a:lnTo>
                <a:lnTo>
                  <a:pt x="993736" y="305079"/>
                </a:lnTo>
                <a:lnTo>
                  <a:pt x="1037272" y="314604"/>
                </a:lnTo>
                <a:lnTo>
                  <a:pt x="1086129" y="321551"/>
                </a:lnTo>
                <a:lnTo>
                  <a:pt x="1138910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44" y="324675"/>
                </a:lnTo>
                <a:lnTo>
                  <a:pt x="1361567" y="319582"/>
                </a:lnTo>
                <a:lnTo>
                  <a:pt x="1413192" y="312254"/>
                </a:lnTo>
                <a:lnTo>
                  <a:pt x="1468259" y="300545"/>
                </a:lnTo>
                <a:lnTo>
                  <a:pt x="1517421" y="285165"/>
                </a:lnTo>
                <a:lnTo>
                  <a:pt x="1560207" y="266077"/>
                </a:lnTo>
                <a:lnTo>
                  <a:pt x="1596148" y="243268"/>
                </a:lnTo>
                <a:lnTo>
                  <a:pt x="1624799" y="216725"/>
                </a:lnTo>
                <a:lnTo>
                  <a:pt x="1383779" y="216725"/>
                </a:lnTo>
                <a:lnTo>
                  <a:pt x="1358607" y="232448"/>
                </a:lnTo>
                <a:lnTo>
                  <a:pt x="1330134" y="243738"/>
                </a:lnTo>
                <a:lnTo>
                  <a:pt x="1298587" y="250596"/>
                </a:lnTo>
                <a:lnTo>
                  <a:pt x="1264221" y="253072"/>
                </a:lnTo>
                <a:lnTo>
                  <a:pt x="1196530" y="248881"/>
                </a:lnTo>
                <a:lnTo>
                  <a:pt x="1153375" y="236359"/>
                </a:lnTo>
                <a:lnTo>
                  <a:pt x="1131125" y="217220"/>
                </a:lnTo>
                <a:lnTo>
                  <a:pt x="1126121" y="193179"/>
                </a:lnTo>
                <a:lnTo>
                  <a:pt x="1134732" y="165950"/>
                </a:lnTo>
                <a:lnTo>
                  <a:pt x="1161503" y="129044"/>
                </a:lnTo>
                <a:lnTo>
                  <a:pt x="1199845" y="101866"/>
                </a:lnTo>
                <a:lnTo>
                  <a:pt x="1249781" y="84658"/>
                </a:lnTo>
                <a:lnTo>
                  <a:pt x="1311325" y="77622"/>
                </a:lnTo>
                <a:lnTo>
                  <a:pt x="1357922" y="79375"/>
                </a:lnTo>
                <a:lnTo>
                  <a:pt x="1392986" y="86791"/>
                </a:lnTo>
                <a:lnTo>
                  <a:pt x="1418399" y="98996"/>
                </a:lnTo>
                <a:lnTo>
                  <a:pt x="1436027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98" y="244348"/>
                </a:moveTo>
                <a:lnTo>
                  <a:pt x="1943519" y="244348"/>
                </a:lnTo>
                <a:lnTo>
                  <a:pt x="2048560" y="10769"/>
                </a:lnTo>
                <a:lnTo>
                  <a:pt x="1792986" y="10769"/>
                </a:lnTo>
                <a:lnTo>
                  <a:pt x="1655737" y="317436"/>
                </a:lnTo>
                <a:lnTo>
                  <a:pt x="2264854" y="317436"/>
                </a:lnTo>
                <a:lnTo>
                  <a:pt x="2297798" y="2443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085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50"/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733904-D8A6-2B0E-4AE9-1FC9A89666F0}"/>
              </a:ext>
            </a:extLst>
          </p:cNvPr>
          <p:cNvSpPr txBox="1"/>
          <p:nvPr userDrawn="1"/>
        </p:nvSpPr>
        <p:spPr>
          <a:xfrm>
            <a:off x="5467704" y="1376729"/>
            <a:ext cx="360607" cy="63094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kumimoji="0" lang="en-US" sz="350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HCLTech Roobert Light" pitchFamily="2" charset="77"/>
                <a:cs typeface="HCLTech Roobert Light" pitchFamily="2" charset="77"/>
              </a:rPr>
              <a:t>1</a:t>
            </a:r>
            <a:endParaRPr lang="en-US" sz="3500" dirty="0">
              <a:solidFill>
                <a:schemeClr val="bg1">
                  <a:lumMod val="75000"/>
                </a:schemeClr>
              </a:solidFill>
              <a:latin typeface="HCLTech Roobert Light" pitchFamily="2" charset="77"/>
              <a:cs typeface="HCLTech Roobert Light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5387FA-F47B-6EDA-9269-07FB525FD4A5}"/>
              </a:ext>
            </a:extLst>
          </p:cNvPr>
          <p:cNvSpPr txBox="1"/>
          <p:nvPr userDrawn="1"/>
        </p:nvSpPr>
        <p:spPr>
          <a:xfrm>
            <a:off x="5467704" y="2180465"/>
            <a:ext cx="360607" cy="63094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kumimoji="0" lang="en-US" sz="350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HCLTech Roobert Light" pitchFamily="2" charset="77"/>
                <a:cs typeface="HCLTech Roobert Light" pitchFamily="2" charset="77"/>
              </a:rPr>
              <a:t>2</a:t>
            </a:r>
            <a:endParaRPr lang="en-US" sz="3500" dirty="0">
              <a:solidFill>
                <a:schemeClr val="bg1">
                  <a:lumMod val="75000"/>
                </a:schemeClr>
              </a:solidFill>
              <a:latin typeface="HCLTech Roobert Light" pitchFamily="2" charset="77"/>
              <a:cs typeface="HCLTech Roobert Light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8D018F-A239-2AD0-5B4A-AEDFCCE16140}"/>
              </a:ext>
            </a:extLst>
          </p:cNvPr>
          <p:cNvSpPr txBox="1"/>
          <p:nvPr userDrawn="1"/>
        </p:nvSpPr>
        <p:spPr>
          <a:xfrm>
            <a:off x="5467704" y="2984201"/>
            <a:ext cx="360607" cy="63094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kumimoji="0" lang="en-US" sz="350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HCLTech Roobert Light" pitchFamily="2" charset="77"/>
                <a:cs typeface="HCLTech Roobert Light" pitchFamily="2" charset="77"/>
              </a:rPr>
              <a:t>3</a:t>
            </a:r>
            <a:endParaRPr lang="en-US" sz="3500" dirty="0">
              <a:solidFill>
                <a:schemeClr val="bg1">
                  <a:lumMod val="75000"/>
                </a:schemeClr>
              </a:solidFill>
              <a:latin typeface="HCLTech Roobert Light" pitchFamily="2" charset="77"/>
              <a:cs typeface="HCLTech Roobert Light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DFDB90-664B-0541-15BC-CAA5E5EEA78D}"/>
              </a:ext>
            </a:extLst>
          </p:cNvPr>
          <p:cNvSpPr txBox="1"/>
          <p:nvPr userDrawn="1"/>
        </p:nvSpPr>
        <p:spPr>
          <a:xfrm>
            <a:off x="5467704" y="3787937"/>
            <a:ext cx="360607" cy="63094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kumimoji="0" lang="en-US" sz="350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HCLTech Roobert Light" pitchFamily="2" charset="77"/>
                <a:cs typeface="HCLTech Roobert Light" pitchFamily="2" charset="77"/>
              </a:rPr>
              <a:t>4</a:t>
            </a:r>
            <a:endParaRPr lang="en-US" sz="3500" dirty="0">
              <a:solidFill>
                <a:schemeClr val="bg1">
                  <a:lumMod val="75000"/>
                </a:schemeClr>
              </a:solidFill>
              <a:latin typeface="HCLTech Roobert Light" pitchFamily="2" charset="77"/>
              <a:cs typeface="HCLTech Roobert Light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80830B-0E83-CC81-5743-72555FB248C7}"/>
              </a:ext>
            </a:extLst>
          </p:cNvPr>
          <p:cNvSpPr txBox="1"/>
          <p:nvPr userDrawn="1"/>
        </p:nvSpPr>
        <p:spPr>
          <a:xfrm>
            <a:off x="5467704" y="4591673"/>
            <a:ext cx="360607" cy="63094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kumimoji="0" lang="en-US" sz="350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HCLTech Roobert Light" pitchFamily="2" charset="77"/>
                <a:cs typeface="HCLTech Roobert Light" pitchFamily="2" charset="77"/>
              </a:rPr>
              <a:t>5</a:t>
            </a:r>
            <a:endParaRPr lang="en-US" sz="3500" dirty="0">
              <a:solidFill>
                <a:schemeClr val="bg1">
                  <a:lumMod val="75000"/>
                </a:schemeClr>
              </a:solidFill>
              <a:latin typeface="HCLTech Roobert Light" pitchFamily="2" charset="77"/>
              <a:cs typeface="HCLTech Roobert Light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0B6599-BA60-549F-F393-D7616390FAFA}"/>
              </a:ext>
            </a:extLst>
          </p:cNvPr>
          <p:cNvSpPr txBox="1"/>
          <p:nvPr userDrawn="1"/>
        </p:nvSpPr>
        <p:spPr>
          <a:xfrm>
            <a:off x="5467704" y="5395410"/>
            <a:ext cx="360607" cy="63094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kumimoji="0" lang="en-US" sz="350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HCLTech Roobert Light" pitchFamily="2" charset="77"/>
                <a:cs typeface="HCLTech Roobert Light" pitchFamily="2" charset="77"/>
              </a:rPr>
              <a:t>6</a:t>
            </a:r>
            <a:endParaRPr lang="en-US" sz="3500" dirty="0">
              <a:solidFill>
                <a:schemeClr val="bg1">
                  <a:lumMod val="75000"/>
                </a:schemeClr>
              </a:solidFill>
              <a:latin typeface="HCLTech Roobert Light" pitchFamily="2" charset="77"/>
              <a:cs typeface="HCLTech Roobert Light" pitchFamily="2" charset="77"/>
            </a:endParaRPr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A01A249A-4496-2C2C-BF7F-0810D5826C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385888"/>
            <a:ext cx="5308600" cy="4724400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18" name="Table 4">
            <a:extLst>
              <a:ext uri="{FF2B5EF4-FFF2-40B4-BE49-F238E27FC236}">
                <a16:creationId xmlns:a16="http://schemas.microsoft.com/office/drawing/2014/main" id="{7E461935-4790-7350-6215-ED825464B90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71473925"/>
              </p:ext>
            </p:extLst>
          </p:nvPr>
        </p:nvGraphicFramePr>
        <p:xfrm>
          <a:off x="5828311" y="1329798"/>
          <a:ext cx="5681793" cy="48034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793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E4C885B0-AFA8-481B-458D-B0C90977EF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35937" y="1329798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00E85C0-6249-AE21-2F6B-75772B9FC24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35937" y="2133666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BD87C0C7-0425-9F1E-FEDB-4CA5AD9CDC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35937" y="2937534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77EB05F3-D9D1-F489-8913-B48C904C610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35937" y="3731353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7596D6AC-D7D7-E23B-C79F-7FED4E81CBF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35937" y="4535221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7BDD0D29-61E6-C4BB-9BE1-DDECD871810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935937" y="5339089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5720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50"/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70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le 4">
            <a:extLst>
              <a:ext uri="{FF2B5EF4-FFF2-40B4-BE49-F238E27FC236}">
                <a16:creationId xmlns:a16="http://schemas.microsoft.com/office/drawing/2014/main" id="{495A9574-940D-FDA6-CC3F-6CAF80554C81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075347344"/>
              </p:ext>
            </p:extLst>
          </p:nvPr>
        </p:nvGraphicFramePr>
        <p:xfrm>
          <a:off x="6129207" y="1289606"/>
          <a:ext cx="5681793" cy="48034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793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31B14DDE-2A54-B7CA-6CD0-DB53EF6197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6114813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8908" y="764948"/>
            <a:ext cx="4569691" cy="679904"/>
          </a:xfrm>
        </p:spPr>
        <p:txBody>
          <a:bodyPr>
            <a:noAutofit/>
          </a:bodyPr>
          <a:lstStyle>
            <a:lvl1pPr>
              <a:defRPr sz="6000" b="1"/>
            </a:lvl1pPr>
          </a:lstStyle>
          <a:p>
            <a:r>
              <a:rPr lang="en-GB" dirty="0"/>
              <a:t>Agenda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50"/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7C0104-3BCE-01AD-CDB2-E1F65FCE2D22}"/>
              </a:ext>
            </a:extLst>
          </p:cNvPr>
          <p:cNvSpPr txBox="1"/>
          <p:nvPr userDrawn="1"/>
        </p:nvSpPr>
        <p:spPr>
          <a:xfrm>
            <a:off x="5308599" y="1297127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50827C-70A0-1450-3C4C-358838CCC38C}"/>
              </a:ext>
            </a:extLst>
          </p:cNvPr>
          <p:cNvSpPr txBox="1"/>
          <p:nvPr userDrawn="1"/>
        </p:nvSpPr>
        <p:spPr>
          <a:xfrm>
            <a:off x="5308599" y="2100668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A98A0E-6C5A-4BDF-E2F8-8CFB36BC3B67}"/>
              </a:ext>
            </a:extLst>
          </p:cNvPr>
          <p:cNvSpPr txBox="1"/>
          <p:nvPr userDrawn="1"/>
        </p:nvSpPr>
        <p:spPr>
          <a:xfrm>
            <a:off x="5308599" y="2904209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F438A0-9F76-2D22-5D04-0A54C69364B9}"/>
              </a:ext>
            </a:extLst>
          </p:cNvPr>
          <p:cNvSpPr txBox="1"/>
          <p:nvPr userDrawn="1"/>
        </p:nvSpPr>
        <p:spPr>
          <a:xfrm>
            <a:off x="5308599" y="3707750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4B469E-745A-EB33-31A2-104F4A4EF48E}"/>
              </a:ext>
            </a:extLst>
          </p:cNvPr>
          <p:cNvSpPr txBox="1"/>
          <p:nvPr userDrawn="1"/>
        </p:nvSpPr>
        <p:spPr>
          <a:xfrm>
            <a:off x="5308599" y="4511291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2D91F4-912F-6BFF-7015-244BE0A8CEEC}"/>
              </a:ext>
            </a:extLst>
          </p:cNvPr>
          <p:cNvSpPr txBox="1"/>
          <p:nvPr userDrawn="1"/>
        </p:nvSpPr>
        <p:spPr>
          <a:xfrm>
            <a:off x="5308599" y="5314830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6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7693BA-12CB-A54D-5CCA-FE1E8A3D22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6833" y="1289606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892D0D5B-6510-AD02-8C4D-491AED502E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833" y="2093474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1347D71E-A89A-CA72-D43D-AB2F09FC0B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6833" y="2897342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EFF4B97F-94B0-5E7B-313E-07C4B5A7EA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6833" y="3691161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3D13E92D-1504-B461-D279-EFBEB8B462C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36833" y="4495029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5CB66402-644A-4D4F-E8E4-8C3E88F6AF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36833" y="5298897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3369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le 4">
            <a:extLst>
              <a:ext uri="{FF2B5EF4-FFF2-40B4-BE49-F238E27FC236}">
                <a16:creationId xmlns:a16="http://schemas.microsoft.com/office/drawing/2014/main" id="{495A9574-940D-FDA6-CC3F-6CAF80554C81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57590111"/>
              </p:ext>
            </p:extLst>
          </p:nvPr>
        </p:nvGraphicFramePr>
        <p:xfrm>
          <a:off x="6129207" y="1289606"/>
          <a:ext cx="5681793" cy="48034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793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31B14DDE-2A54-B7CA-6CD0-DB53EF6197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382" t="1403" b="1403"/>
          <a:stretch/>
        </p:blipFill>
        <p:spPr>
          <a:xfrm>
            <a:off x="-1" y="-1"/>
            <a:ext cx="6129207" cy="685800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50"/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7693BA-12CB-A54D-5CCA-FE1E8A3D22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6834" y="1289606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892D0D5B-6510-AD02-8C4D-491AED502E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834" y="2093474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1347D71E-A89A-CA72-D43D-AB2F09FC0B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6834" y="2897342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EFF4B97F-94B0-5E7B-313E-07C4B5A7EA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6834" y="3691161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3D13E92D-1504-B461-D279-EFBEB8B462C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36834" y="4495029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5CB66402-644A-4D4F-E8E4-8C3E88F6AF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36834" y="5298897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12E195-883B-6936-8B55-CB6F20291F41}"/>
              </a:ext>
            </a:extLst>
          </p:cNvPr>
          <p:cNvSpPr txBox="1"/>
          <p:nvPr userDrawn="1"/>
        </p:nvSpPr>
        <p:spPr>
          <a:xfrm>
            <a:off x="574786" y="5208381"/>
            <a:ext cx="480131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dirty="0"/>
              <a:t>Contents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ECB1CA6B-465C-CCC9-F5F5-B180F390A4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889509" y="1289606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11CB6F8D-8191-A309-8404-7611BA0BF12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889509" y="2093474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613A7B53-718D-2272-6658-7E54DEA26E7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889509" y="2897342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5885D785-06FC-099B-F6B5-E1FA0DB3F5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889509" y="3691161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488DB141-5AB8-D7EF-E12D-D7F84994345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889509" y="4495029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8FB384A6-7D1F-86D9-1C3C-99B0835E8F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889509" y="5298897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</p:spTree>
    <p:extLst>
      <p:ext uri="{BB962C8B-B14F-4D97-AF65-F5344CB8AC3E}">
        <p14:creationId xmlns:p14="http://schemas.microsoft.com/office/powerpoint/2010/main" val="1231204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D400AC-CC54-2BFB-B8F2-12DC8F045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679904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7B4D8-1F0A-976F-6927-87FBA5778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04900"/>
            <a:ext cx="11430000" cy="525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5621" y="6482369"/>
            <a:ext cx="535379" cy="3017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/>
                </a:solidFill>
              </a:defRPr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34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4" r:id="rId2"/>
    <p:sldLayoutId id="2147483691" r:id="rId3"/>
    <p:sldLayoutId id="2147483692" r:id="rId4"/>
    <p:sldLayoutId id="2147483695" r:id="rId5"/>
    <p:sldLayoutId id="2147483681" r:id="rId6"/>
    <p:sldLayoutId id="2147483702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682" r:id="rId14"/>
    <p:sldLayoutId id="2147483683" r:id="rId15"/>
    <p:sldLayoutId id="2147483713" r:id="rId16"/>
    <p:sldLayoutId id="2147483708" r:id="rId17"/>
    <p:sldLayoutId id="2147483707" r:id="rId18"/>
    <p:sldLayoutId id="2147483705" r:id="rId19"/>
    <p:sldLayoutId id="2147483706" r:id="rId20"/>
    <p:sldLayoutId id="2147483684" r:id="rId21"/>
    <p:sldLayoutId id="2147483685" r:id="rId22"/>
    <p:sldLayoutId id="2147483704" r:id="rId23"/>
    <p:sldLayoutId id="2147483709" r:id="rId24"/>
    <p:sldLayoutId id="2147483710" r:id="rId25"/>
    <p:sldLayoutId id="2147483686" r:id="rId26"/>
    <p:sldLayoutId id="2147483687" r:id="rId27"/>
    <p:sldLayoutId id="2147483711" r:id="rId28"/>
    <p:sldLayoutId id="2147483712" r:id="rId29"/>
    <p:sldLayoutId id="2147483688" r:id="rId30"/>
    <p:sldLayoutId id="2147483689" r:id="rId31"/>
    <p:sldLayoutId id="2147483675" r:id="rId32"/>
    <p:sldLayoutId id="2147483676" r:id="rId33"/>
    <p:sldLayoutId id="2147483677" r:id="rId34"/>
    <p:sldLayoutId id="2147483678" r:id="rId35"/>
    <p:sldLayoutId id="2147483658" r:id="rId36"/>
    <p:sldLayoutId id="2147483662" r:id="rId3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240" userDrawn="1">
          <p15:clr>
            <a:srgbClr val="F26B43"/>
          </p15:clr>
        </p15:guide>
        <p15:guide id="7" pos="7440" userDrawn="1">
          <p15:clr>
            <a:srgbClr val="F26B43"/>
          </p15:clr>
        </p15:guide>
        <p15:guide id="8" orient="horz" pos="96" userDrawn="1">
          <p15:clr>
            <a:srgbClr val="F26B43"/>
          </p15:clr>
        </p15:guide>
        <p15:guide id="9" orient="horz" pos="4008" userDrawn="1">
          <p15:clr>
            <a:srgbClr val="F26B43"/>
          </p15:clr>
        </p15:guide>
        <p15:guide id="10" orient="horz" pos="6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3.svg"/><Relationship Id="rId7" Type="http://schemas.openxmlformats.org/officeDocument/2006/relationships/image" Target="../media/image37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34.png"/><Relationship Id="rId5" Type="http://schemas.openxmlformats.org/officeDocument/2006/relationships/image" Target="../media/image35.svg"/><Relationship Id="rId4" Type="http://schemas.openxmlformats.org/officeDocument/2006/relationships/image" Target="../media/image33.png"/><Relationship Id="rId9" Type="http://schemas.openxmlformats.org/officeDocument/2006/relationships/image" Target="../media/image39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3.svg"/><Relationship Id="rId7" Type="http://schemas.openxmlformats.org/officeDocument/2006/relationships/image" Target="../media/image37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34.png"/><Relationship Id="rId5" Type="http://schemas.openxmlformats.org/officeDocument/2006/relationships/image" Target="../media/image35.svg"/><Relationship Id="rId4" Type="http://schemas.openxmlformats.org/officeDocument/2006/relationships/image" Target="../media/image33.png"/><Relationship Id="rId9" Type="http://schemas.openxmlformats.org/officeDocument/2006/relationships/image" Target="../media/image39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90DF3D-6B47-AD79-1AA7-3D8A011FEE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Friday Playback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3E26D7-EE5E-0545-B256-554CDC8A9F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748640"/>
            <a:ext cx="6578600" cy="2233060"/>
          </a:xfrm>
        </p:spPr>
        <p:txBody>
          <a:bodyPr anchor="t"/>
          <a:lstStyle/>
          <a:p>
            <a:r>
              <a:rPr lang="en-US" dirty="0"/>
              <a:t>October 14</a:t>
            </a:r>
            <a:r>
              <a:rPr lang="en-US" baseline="30000" dirty="0"/>
              <a:t>th</a:t>
            </a:r>
            <a:r>
              <a:rPr lang="en-US" dirty="0"/>
              <a:t> 2022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34C15A-0A12-2975-11AD-7DA3E5FA21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Akula Sai Bala Siva Jyothika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9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E16711-FEA3-77BB-2F32-95D2C61BF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noProof="0" dirty="0"/>
              <a:t>Current Learning Progress</a:t>
            </a:r>
            <a:endParaRPr lang="en-US" sz="32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0EB297-3A36-D521-804D-9228CC334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2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CA42D5C-CF57-7A7A-8B47-80930E3BAC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>
                <a:solidFill>
                  <a:schemeClr val="accent1"/>
                </a:solidFill>
              </a:rPr>
              <a:t>As of October 13</a:t>
            </a:r>
            <a:r>
              <a:rPr lang="en-US" baseline="30000" noProof="0" dirty="0">
                <a:solidFill>
                  <a:schemeClr val="accent1"/>
                </a:solidFill>
              </a:rPr>
              <a:t>th</a:t>
            </a:r>
            <a:r>
              <a:rPr lang="en-US" noProof="0" dirty="0">
                <a:solidFill>
                  <a:schemeClr val="accent1"/>
                </a:solidFill>
              </a:rPr>
              <a:t> 2022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1A76A7FC-5769-4C37-EB85-92B4A79E80C8}"/>
              </a:ext>
            </a:extLst>
          </p:cNvPr>
          <p:cNvSpPr txBox="1">
            <a:spLocks/>
          </p:cNvSpPr>
          <p:nvPr/>
        </p:nvSpPr>
        <p:spPr>
          <a:xfrm>
            <a:off x="381000" y="1614856"/>
            <a:ext cx="11252200" cy="17005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170" rtl="0" eaLnBrk="1" latinLnBrk="0" hangingPunct="1">
              <a:spcBef>
                <a:spcPts val="0"/>
              </a:spcBef>
              <a:spcAft>
                <a:spcPts val="1333"/>
              </a:spcAft>
              <a:buSzPct val="10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Arial"/>
              <a:buNone/>
              <a:def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5194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75188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0382" indent="-235194" algn="l" defTabSz="1064657" rtl="0" eaLnBrk="1" latinLnBrk="0" hangingPunct="1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0382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0382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0382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0382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0"/>
              </a:spcAft>
            </a:pPr>
            <a:r>
              <a:rPr lang="en-US" sz="1400" dirty="0"/>
              <a:t>Progress by course</a:t>
            </a:r>
          </a:p>
          <a:p>
            <a:pPr>
              <a:spcAft>
                <a:spcPts val="0"/>
              </a:spcAft>
            </a:pPr>
            <a:endParaRPr lang="en-US" sz="14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C19A9B9-F5A5-0538-330E-4A0ECA4485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501460"/>
              </p:ext>
            </p:extLst>
          </p:nvPr>
        </p:nvGraphicFramePr>
        <p:xfrm>
          <a:off x="467998" y="2287713"/>
          <a:ext cx="2619610" cy="46277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19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71289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1" i="1" dirty="0" smtClean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+mn-lt"/>
                        </a:rPr>
                        <a:t>AWS</a:t>
                      </a:r>
                      <a:endParaRPr lang="en-US" sz="1400" b="1" i="1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i="1" dirty="0" smtClean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+mn-lt"/>
                        </a:rPr>
                        <a:t>Java training in internship</a:t>
                      </a:r>
                      <a:endParaRPr lang="en-US" sz="1400" b="1" i="1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6872507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i="1" dirty="0" smtClean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+mn-lt"/>
                        </a:rPr>
                        <a:t>Unix</a:t>
                      </a:r>
                      <a:endParaRPr lang="en-US" sz="1400" b="1" i="1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i="1" dirty="0" err="1" smtClean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+mn-lt"/>
                        </a:rPr>
                        <a:t>Devops</a:t>
                      </a:r>
                      <a:r>
                        <a:rPr lang="en-US" sz="1400" b="1" i="1" baseline="0" dirty="0" smtClean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+mn-lt"/>
                        </a:rPr>
                        <a:t> Certificate</a:t>
                      </a:r>
                      <a:endParaRPr lang="en-US" sz="1400" b="1" i="1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i="1" dirty="0" smtClean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+mn-lt"/>
                        </a:rPr>
                        <a:t>Azure</a:t>
                      </a:r>
                      <a:endParaRPr lang="en-US" sz="1400" b="1" i="1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1" i="1" dirty="0" smtClean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+mn-lt"/>
                        </a:rPr>
                        <a:t>Python</a:t>
                      </a:r>
                      <a:endParaRPr lang="en-US" sz="1400" b="1" i="1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" name="Chevron 12">
            <a:extLst>
              <a:ext uri="{FF2B5EF4-FFF2-40B4-BE49-F238E27FC236}">
                <a16:creationId xmlns:a16="http://schemas.microsoft.com/office/drawing/2014/main" id="{F49E2817-A4A9-4AA8-B6C7-AEEF99A402FD}"/>
              </a:ext>
            </a:extLst>
          </p:cNvPr>
          <p:cNvSpPr/>
          <p:nvPr/>
        </p:nvSpPr>
        <p:spPr>
          <a:xfrm>
            <a:off x="8372084" y="1699885"/>
            <a:ext cx="2903537" cy="587828"/>
          </a:xfrm>
          <a:prstGeom prst="chevron">
            <a:avLst/>
          </a:prstGeom>
          <a:solidFill>
            <a:schemeClr val="bg1">
              <a:lumMod val="6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8533" tIns="118533" rIns="118533" bIns="118533" rtlCol="0" anchor="ctr"/>
          <a:lstStyle/>
          <a:p>
            <a:r>
              <a:rPr lang="en-US" sz="1600" dirty="0">
                <a:solidFill>
                  <a:schemeClr val="bg1"/>
                </a:solidFill>
              </a:rPr>
              <a:t>Target For October 17th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7407862"/>
              </p:ext>
            </p:extLst>
          </p:nvPr>
        </p:nvGraphicFramePr>
        <p:xfrm>
          <a:off x="3091166" y="2287712"/>
          <a:ext cx="2728557" cy="46277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28557">
                  <a:extLst>
                    <a:ext uri="{9D8B030D-6E8A-4147-A177-3AD203B41FA5}">
                      <a16:colId xmlns:a16="http://schemas.microsoft.com/office/drawing/2014/main" val="2362371537"/>
                    </a:ext>
                  </a:extLst>
                </a:gridCol>
              </a:tblGrid>
              <a:tr h="771289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4299406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426747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840590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On</a:t>
                      </a:r>
                      <a:r>
                        <a:rPr lang="en-US" sz="1400" b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Schedule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475308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987303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030253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877364"/>
              </p:ext>
            </p:extLst>
          </p:nvPr>
        </p:nvGraphicFramePr>
        <p:xfrm>
          <a:off x="5820940" y="2287711"/>
          <a:ext cx="2728557" cy="46277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28557">
                  <a:extLst>
                    <a:ext uri="{9D8B030D-6E8A-4147-A177-3AD203B41FA5}">
                      <a16:colId xmlns:a16="http://schemas.microsoft.com/office/drawing/2014/main" val="1137781507"/>
                    </a:ext>
                  </a:extLst>
                </a:gridCol>
              </a:tblGrid>
              <a:tr h="771289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9287446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060277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7917926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On Schedule</a:t>
                      </a: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681486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4410840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6301592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024807"/>
              </p:ext>
            </p:extLst>
          </p:nvPr>
        </p:nvGraphicFramePr>
        <p:xfrm>
          <a:off x="8549497" y="2287713"/>
          <a:ext cx="2728557" cy="46277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28557">
                  <a:extLst>
                    <a:ext uri="{9D8B030D-6E8A-4147-A177-3AD203B41FA5}">
                      <a16:colId xmlns:a16="http://schemas.microsoft.com/office/drawing/2014/main" val="4192505638"/>
                    </a:ext>
                  </a:extLst>
                </a:gridCol>
              </a:tblGrid>
              <a:tr h="771289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191040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287387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7864456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On</a:t>
                      </a:r>
                      <a:r>
                        <a:rPr lang="en-US" sz="1400" b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Schedule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529060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9490107"/>
                  </a:ext>
                </a:extLst>
              </a:tr>
              <a:tr h="7712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20" marR="121920" marT="121920" marB="12192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48686"/>
                  </a:ext>
                </a:extLst>
              </a:tr>
            </a:tbl>
          </a:graphicData>
        </a:graphic>
      </p:graphicFrame>
      <p:sp>
        <p:nvSpPr>
          <p:cNvPr id="15" name="Pentagon 14">
            <a:extLst>
              <a:ext uri="{FF2B5EF4-FFF2-40B4-BE49-F238E27FC236}">
                <a16:creationId xmlns:a16="http://schemas.microsoft.com/office/drawing/2014/main" id="{B5322674-F117-05FD-A8A7-15B3FD9219E0}"/>
              </a:ext>
            </a:extLst>
          </p:cNvPr>
          <p:cNvSpPr/>
          <p:nvPr/>
        </p:nvSpPr>
        <p:spPr>
          <a:xfrm>
            <a:off x="3090041" y="1699885"/>
            <a:ext cx="2903537" cy="587828"/>
          </a:xfrm>
          <a:prstGeom prst="homePlate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8533" tIns="118533" rIns="118533" bIns="118533" rtlCol="0" anchor="ctr"/>
          <a:lstStyle/>
          <a:p>
            <a:r>
              <a:rPr lang="en-US" sz="1600" dirty="0">
                <a:solidFill>
                  <a:schemeClr val="bg1"/>
                </a:solidFill>
              </a:rPr>
              <a:t>Per Original Schedule</a:t>
            </a:r>
          </a:p>
        </p:txBody>
      </p:sp>
      <p:sp>
        <p:nvSpPr>
          <p:cNvPr id="16" name="Chevron 15">
            <a:extLst>
              <a:ext uri="{FF2B5EF4-FFF2-40B4-BE49-F238E27FC236}">
                <a16:creationId xmlns:a16="http://schemas.microsoft.com/office/drawing/2014/main" id="{85B78697-3168-F24D-E346-862DE1799CB6}"/>
              </a:ext>
            </a:extLst>
          </p:cNvPr>
          <p:cNvSpPr/>
          <p:nvPr/>
        </p:nvSpPr>
        <p:spPr>
          <a:xfrm>
            <a:off x="5731062" y="1699885"/>
            <a:ext cx="2903537" cy="587828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8533" tIns="118533" rIns="118533" bIns="118533" rtlCol="0" anchor="ctr"/>
          <a:lstStyle/>
          <a:p>
            <a:r>
              <a:rPr lang="en-US" sz="1600" dirty="0">
                <a:solidFill>
                  <a:schemeClr val="bg1"/>
                </a:solidFill>
              </a:rPr>
              <a:t>Per Updated Schedule</a:t>
            </a:r>
          </a:p>
        </p:txBody>
      </p:sp>
    </p:spTree>
    <p:extLst>
      <p:ext uri="{BB962C8B-B14F-4D97-AF65-F5344CB8AC3E}">
        <p14:creationId xmlns:p14="http://schemas.microsoft.com/office/powerpoint/2010/main" val="14082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F94EF5-3806-0B91-8E72-3ECF90338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>
                <a:solidFill>
                  <a:schemeClr val="bg1"/>
                </a:solidFill>
              </a:rPr>
              <a:t>3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68B2A99-528C-FD4D-7755-0756309B1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b="1" noProof="0" dirty="0"/>
              <a:t>What Could Have Been Done Better</a:t>
            </a:r>
            <a:endParaRPr lang="en-US" sz="3200" b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B1C616-1330-222F-3F34-643919A2A2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Constructive Feedback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69A7EBE-B86B-E094-12B4-65FB831B062E}"/>
              </a:ext>
            </a:extLst>
          </p:cNvPr>
          <p:cNvSpPr/>
          <p:nvPr/>
        </p:nvSpPr>
        <p:spPr>
          <a:xfrm>
            <a:off x="1328155" y="1516893"/>
            <a:ext cx="875490" cy="875490"/>
          </a:xfrm>
          <a:prstGeom prst="ellipse">
            <a:avLst/>
          </a:prstGeom>
          <a:solidFill>
            <a:schemeClr val="bg1">
              <a:alpha val="81000"/>
            </a:schemeClr>
          </a:solidFill>
        </p:spPr>
        <p:txBody>
          <a:bodyPr tIns="91440" bIns="91440"/>
          <a:lstStyle/>
          <a:p>
            <a:pPr marL="9525">
              <a:lnSpc>
                <a:spcPct val="90000"/>
              </a:lnSpc>
              <a:spcBef>
                <a:spcPts val="1000"/>
              </a:spcBef>
            </a:pPr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FF696C-085A-148D-F6C2-530A3B982C42}"/>
              </a:ext>
            </a:extLst>
          </p:cNvPr>
          <p:cNvSpPr/>
          <p:nvPr/>
        </p:nvSpPr>
        <p:spPr>
          <a:xfrm>
            <a:off x="4188087" y="1516893"/>
            <a:ext cx="875490" cy="875490"/>
          </a:xfrm>
          <a:prstGeom prst="ellipse">
            <a:avLst/>
          </a:prstGeom>
          <a:solidFill>
            <a:schemeClr val="bg1">
              <a:alpha val="81000"/>
            </a:schemeClr>
          </a:solidFill>
        </p:spPr>
        <p:txBody>
          <a:bodyPr tIns="91440" bIns="91440"/>
          <a:lstStyle/>
          <a:p>
            <a:pPr marL="9525">
              <a:lnSpc>
                <a:spcPct val="90000"/>
              </a:lnSpc>
              <a:spcBef>
                <a:spcPts val="1000"/>
              </a:spcBef>
            </a:pPr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55850E-84C2-25AA-E840-66547C599D73}"/>
              </a:ext>
            </a:extLst>
          </p:cNvPr>
          <p:cNvSpPr/>
          <p:nvPr/>
        </p:nvSpPr>
        <p:spPr>
          <a:xfrm>
            <a:off x="7009108" y="1516893"/>
            <a:ext cx="875490" cy="875490"/>
          </a:xfrm>
          <a:prstGeom prst="ellipse">
            <a:avLst/>
          </a:prstGeom>
          <a:solidFill>
            <a:schemeClr val="bg1">
              <a:alpha val="81000"/>
            </a:schemeClr>
          </a:solidFill>
        </p:spPr>
        <p:txBody>
          <a:bodyPr tIns="91440" bIns="91440"/>
          <a:lstStyle/>
          <a:p>
            <a:pPr marL="9525">
              <a:lnSpc>
                <a:spcPct val="90000"/>
              </a:lnSpc>
              <a:spcBef>
                <a:spcPts val="1000"/>
              </a:spcBef>
            </a:pPr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341BC5-C38B-3E2E-B00F-8E0A033A0843}"/>
              </a:ext>
            </a:extLst>
          </p:cNvPr>
          <p:cNvSpPr/>
          <p:nvPr/>
        </p:nvSpPr>
        <p:spPr>
          <a:xfrm>
            <a:off x="9849585" y="1516893"/>
            <a:ext cx="875490" cy="875490"/>
          </a:xfrm>
          <a:prstGeom prst="ellipse">
            <a:avLst/>
          </a:prstGeom>
          <a:solidFill>
            <a:schemeClr val="bg1">
              <a:alpha val="81000"/>
            </a:schemeClr>
          </a:solidFill>
        </p:spPr>
        <p:txBody>
          <a:bodyPr tIns="91440" bIns="91440"/>
          <a:lstStyle/>
          <a:p>
            <a:pPr marL="9525">
              <a:lnSpc>
                <a:spcPct val="90000"/>
              </a:lnSpc>
              <a:spcBef>
                <a:spcPts val="1000"/>
              </a:spcBef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D3EA1D3-AF40-F657-6ACD-B5BB06BB3ACA}"/>
              </a:ext>
            </a:extLst>
          </p:cNvPr>
          <p:cNvSpPr txBox="1">
            <a:spLocks/>
          </p:cNvSpPr>
          <p:nvPr/>
        </p:nvSpPr>
        <p:spPr>
          <a:xfrm>
            <a:off x="469900" y="2556000"/>
            <a:ext cx="2592000" cy="3394800"/>
          </a:xfrm>
          <a:prstGeom prst="roundRect">
            <a:avLst>
              <a:gd name="adj" fmla="val 2030"/>
            </a:avLst>
          </a:prstGeom>
          <a:solidFill>
            <a:schemeClr val="bg1">
              <a:alpha val="80000"/>
            </a:schemeClr>
          </a:solidFill>
        </p:spPr>
        <p:txBody>
          <a:bodyPr tIns="91440" bIns="9144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lvl="2" indent="0">
              <a:buNone/>
            </a:pPr>
            <a:r>
              <a:rPr lang="en-US" sz="1600" b="1" u="sng" dirty="0"/>
              <a:t>Detailed </a:t>
            </a:r>
            <a:r>
              <a:rPr lang="en-US" sz="1600" b="1" u="sng" dirty="0" smtClean="0"/>
              <a:t>Feedback:</a:t>
            </a:r>
          </a:p>
          <a:p>
            <a:pPr marL="9525" lvl="2" indent="0">
              <a:buNone/>
            </a:pPr>
            <a:endParaRPr lang="en-US" sz="1600" b="1" u="sng" dirty="0" smtClean="0"/>
          </a:p>
          <a:p>
            <a:pPr marL="9525" lvl="2" indent="0">
              <a:buNone/>
            </a:pPr>
            <a:r>
              <a:rPr lang="en-US" sz="1600" b="1" dirty="0"/>
              <a:t>During internship I completed Java trainings.​</a:t>
            </a:r>
          </a:p>
          <a:p>
            <a:pPr marL="9525" lvl="2" indent="0">
              <a:buNone/>
            </a:pPr>
            <a:r>
              <a:rPr lang="en-US" sz="1600" b="1" dirty="0" smtClean="0"/>
              <a:t>I am currently working on </a:t>
            </a:r>
            <a:r>
              <a:rPr lang="en-US" sz="1600" b="1" dirty="0"/>
              <a:t>DevOps basic </a:t>
            </a:r>
            <a:r>
              <a:rPr lang="en-US" sz="1600" b="1" dirty="0" smtClean="0"/>
              <a:t>trainings .</a:t>
            </a:r>
            <a:endParaRPr lang="en-US" sz="1600" b="1" u="sng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F2E6215-539B-2E52-5252-A2DBB5039AF6}"/>
              </a:ext>
            </a:extLst>
          </p:cNvPr>
          <p:cNvSpPr txBox="1">
            <a:spLocks/>
          </p:cNvSpPr>
          <p:nvPr/>
        </p:nvSpPr>
        <p:spPr>
          <a:xfrm>
            <a:off x="3310377" y="2556000"/>
            <a:ext cx="2592000" cy="3394800"/>
          </a:xfrm>
          <a:prstGeom prst="roundRect">
            <a:avLst>
              <a:gd name="adj" fmla="val 2030"/>
            </a:avLst>
          </a:prstGeom>
          <a:solidFill>
            <a:schemeClr val="bg1">
              <a:alpha val="80000"/>
            </a:schemeClr>
          </a:solidFill>
        </p:spPr>
        <p:txBody>
          <a:bodyPr tIns="91440" bIns="9144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lvl="2" indent="0">
              <a:buNone/>
            </a:pPr>
            <a:r>
              <a:rPr lang="en-US" sz="1600" b="1" u="sng" dirty="0">
                <a:highlight>
                  <a:srgbClr val="FFFF00"/>
                </a:highlight>
              </a:rPr>
              <a:t>Technical Red Tape</a:t>
            </a:r>
            <a:r>
              <a:rPr lang="en-US" sz="1600" b="1" u="sng" dirty="0" smtClean="0"/>
              <a:t>:</a:t>
            </a:r>
          </a:p>
          <a:p>
            <a:pPr marL="9525" lvl="2" indent="0">
              <a:buNone/>
            </a:pPr>
            <a:endParaRPr lang="en-US" sz="1600" b="1" u="sng" dirty="0"/>
          </a:p>
          <a:p>
            <a:pPr marL="9525" lvl="2" indent="0">
              <a:buNone/>
            </a:pPr>
            <a:r>
              <a:rPr lang="en-US" sz="1600" b="1" dirty="0" smtClean="0"/>
              <a:t>Not faced any issue till now</a:t>
            </a:r>
            <a:endParaRPr lang="en-US" sz="1600" b="1" dirty="0"/>
          </a:p>
          <a:p>
            <a:pPr marL="9525" indent="0">
              <a:buNone/>
            </a:pPr>
            <a:endParaRPr lang="en-US" sz="2000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AC9DE36-18A3-85DB-71A4-B7165408A96E}"/>
              </a:ext>
            </a:extLst>
          </p:cNvPr>
          <p:cNvSpPr txBox="1">
            <a:spLocks/>
          </p:cNvSpPr>
          <p:nvPr/>
        </p:nvSpPr>
        <p:spPr>
          <a:xfrm>
            <a:off x="6096000" y="2556000"/>
            <a:ext cx="2592000" cy="3394800"/>
          </a:xfrm>
          <a:prstGeom prst="roundRect">
            <a:avLst>
              <a:gd name="adj" fmla="val 2030"/>
            </a:avLst>
          </a:prstGeom>
          <a:solidFill>
            <a:schemeClr val="bg1">
              <a:alpha val="80000"/>
            </a:schemeClr>
          </a:solidFill>
        </p:spPr>
        <p:txBody>
          <a:bodyPr tIns="91440" bIns="9144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lvl="2" indent="0">
              <a:buNone/>
            </a:pPr>
            <a:r>
              <a:rPr lang="en-US" sz="1600" b="1" u="sng" dirty="0">
                <a:highlight>
                  <a:srgbClr val="FFFF00"/>
                </a:highlight>
              </a:rPr>
              <a:t>Setting Expectations</a:t>
            </a:r>
            <a:r>
              <a:rPr lang="en-US" sz="1600" b="1" u="sng" dirty="0" smtClean="0">
                <a:highlight>
                  <a:srgbClr val="FFFF00"/>
                </a:highlight>
              </a:rPr>
              <a:t>:</a:t>
            </a:r>
          </a:p>
          <a:p>
            <a:pPr marL="9525" lvl="2" indent="0">
              <a:buNone/>
            </a:pPr>
            <a:endParaRPr lang="en-US" sz="1600" b="1" u="sng" dirty="0">
              <a:highlight>
                <a:srgbClr val="FFFF00"/>
              </a:highlight>
            </a:endParaRPr>
          </a:p>
          <a:p>
            <a:pPr marL="9525" lvl="2" indent="0">
              <a:buNone/>
            </a:pPr>
            <a:r>
              <a:rPr lang="en-US" sz="1600" b="1" dirty="0" smtClean="0">
                <a:highlight>
                  <a:srgbClr val="FFFF00"/>
                </a:highlight>
              </a:rPr>
              <a:t>Expecting traini</a:t>
            </a:r>
            <a:r>
              <a:rPr lang="en-US" sz="1600" b="1" dirty="0" smtClean="0">
                <a:highlight>
                  <a:srgbClr val="FFFF00"/>
                </a:highlight>
              </a:rPr>
              <a:t>ng sessions and </a:t>
            </a:r>
            <a:r>
              <a:rPr lang="en-US" sz="1600" b="1" dirty="0" err="1" smtClean="0">
                <a:highlight>
                  <a:srgbClr val="FFFF00"/>
                </a:highlight>
              </a:rPr>
              <a:t>handson</a:t>
            </a:r>
            <a:r>
              <a:rPr lang="en-US" sz="1600" b="1" dirty="0" smtClean="0">
                <a:highlight>
                  <a:srgbClr val="FFFF00"/>
                </a:highlight>
              </a:rPr>
              <a:t> experience.</a:t>
            </a:r>
            <a:endParaRPr lang="en-US" sz="1600" b="1" dirty="0">
              <a:highlight>
                <a:srgbClr val="FFFF00"/>
              </a:highlight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0DF2EB39-A15A-8180-2C89-8C5BF8BC01E8}"/>
              </a:ext>
            </a:extLst>
          </p:cNvPr>
          <p:cNvSpPr txBox="1">
            <a:spLocks/>
          </p:cNvSpPr>
          <p:nvPr/>
        </p:nvSpPr>
        <p:spPr>
          <a:xfrm>
            <a:off x="8991330" y="2556000"/>
            <a:ext cx="2592000" cy="3394800"/>
          </a:xfrm>
          <a:prstGeom prst="roundRect">
            <a:avLst>
              <a:gd name="adj" fmla="val 2030"/>
            </a:avLst>
          </a:prstGeom>
          <a:solidFill>
            <a:schemeClr val="bg1">
              <a:alpha val="80000"/>
            </a:schemeClr>
          </a:solidFill>
        </p:spPr>
        <p:txBody>
          <a:bodyPr tIns="91440" bIns="9144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lvl="2" indent="0">
              <a:buNone/>
            </a:pPr>
            <a:r>
              <a:rPr lang="en-US" sz="1600" b="1" u="sng" dirty="0">
                <a:highlight>
                  <a:srgbClr val="FFFF00"/>
                </a:highlight>
              </a:rPr>
              <a:t>Organizational Clarity</a:t>
            </a:r>
            <a:r>
              <a:rPr lang="en-US" sz="1600" b="1" u="sng" dirty="0" smtClean="0"/>
              <a:t>:</a:t>
            </a:r>
          </a:p>
          <a:p>
            <a:pPr marL="9525" lvl="2" indent="0">
              <a:buNone/>
            </a:pPr>
            <a:endParaRPr lang="en-US" sz="1600" b="1" u="sng" dirty="0"/>
          </a:p>
          <a:p>
            <a:pPr marL="9525" lvl="2" indent="0">
              <a:buNone/>
            </a:pPr>
            <a:r>
              <a:rPr lang="en-US" sz="1600" b="1" u="sng" dirty="0"/>
              <a:t>Most of the expectations were </a:t>
            </a:r>
            <a:r>
              <a:rPr lang="en-US" sz="1600" b="1" u="sng" dirty="0" smtClean="0"/>
              <a:t>met.</a:t>
            </a:r>
            <a:endParaRPr lang="en-US" sz="1600" b="1" u="sng" dirty="0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F895EB07-CE17-85EB-46D7-5DF8FE8E345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325964" y="1661768"/>
            <a:ext cx="560826" cy="555217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CF7BF069-93BA-C8C9-AB4F-0918DDB8415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9947210" y="1702187"/>
            <a:ext cx="680241" cy="474378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3D51360F-2ECA-2332-9279-3165601379E0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169245" y="1647747"/>
            <a:ext cx="555217" cy="583259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91FDA58-4154-6CD2-95A7-6D182A4ADFA9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1533701" y="1700212"/>
            <a:ext cx="464398" cy="47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18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2ED69311-8073-56AC-7428-3F6BB18717FA}"/>
              </a:ext>
            </a:extLst>
          </p:cNvPr>
          <p:cNvSpPr/>
          <p:nvPr/>
        </p:nvSpPr>
        <p:spPr>
          <a:xfrm>
            <a:off x="1328155" y="1516893"/>
            <a:ext cx="875490" cy="875490"/>
          </a:xfrm>
          <a:prstGeom prst="ellipse">
            <a:avLst/>
          </a:prstGeom>
          <a:solidFill>
            <a:schemeClr val="bg1">
              <a:alpha val="81000"/>
            </a:schemeClr>
          </a:solidFill>
        </p:spPr>
        <p:txBody>
          <a:bodyPr tIns="91440" bIns="91440"/>
          <a:lstStyle/>
          <a:p>
            <a:pPr marL="9525">
              <a:lnSpc>
                <a:spcPct val="90000"/>
              </a:lnSpc>
              <a:spcBef>
                <a:spcPts val="1000"/>
              </a:spcBef>
            </a:pPr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16EE33A-F921-F6E3-F34A-D9FD85731FCE}"/>
              </a:ext>
            </a:extLst>
          </p:cNvPr>
          <p:cNvSpPr/>
          <p:nvPr/>
        </p:nvSpPr>
        <p:spPr>
          <a:xfrm>
            <a:off x="4188087" y="1516893"/>
            <a:ext cx="875490" cy="875490"/>
          </a:xfrm>
          <a:prstGeom prst="ellipse">
            <a:avLst/>
          </a:prstGeom>
          <a:solidFill>
            <a:schemeClr val="bg1">
              <a:alpha val="81000"/>
            </a:schemeClr>
          </a:solidFill>
        </p:spPr>
        <p:txBody>
          <a:bodyPr tIns="91440" bIns="91440"/>
          <a:lstStyle/>
          <a:p>
            <a:pPr marL="9525">
              <a:lnSpc>
                <a:spcPct val="90000"/>
              </a:lnSpc>
              <a:spcBef>
                <a:spcPts val="1000"/>
              </a:spcBef>
            </a:pPr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C46FE17-5E66-F411-C23A-322828B66640}"/>
              </a:ext>
            </a:extLst>
          </p:cNvPr>
          <p:cNvSpPr/>
          <p:nvPr/>
        </p:nvSpPr>
        <p:spPr>
          <a:xfrm>
            <a:off x="7009108" y="1516893"/>
            <a:ext cx="875490" cy="875490"/>
          </a:xfrm>
          <a:prstGeom prst="ellipse">
            <a:avLst/>
          </a:prstGeom>
          <a:solidFill>
            <a:schemeClr val="bg1">
              <a:alpha val="81000"/>
            </a:schemeClr>
          </a:solidFill>
        </p:spPr>
        <p:txBody>
          <a:bodyPr tIns="91440" bIns="91440"/>
          <a:lstStyle/>
          <a:p>
            <a:pPr marL="9525">
              <a:lnSpc>
                <a:spcPct val="90000"/>
              </a:lnSpc>
              <a:spcBef>
                <a:spcPts val="1000"/>
              </a:spcBef>
            </a:pPr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C4CEDD3-9CE3-52FA-E266-EA7B60E1ACBF}"/>
              </a:ext>
            </a:extLst>
          </p:cNvPr>
          <p:cNvSpPr/>
          <p:nvPr/>
        </p:nvSpPr>
        <p:spPr>
          <a:xfrm>
            <a:off x="9849585" y="1516893"/>
            <a:ext cx="875490" cy="875490"/>
          </a:xfrm>
          <a:prstGeom prst="ellipse">
            <a:avLst/>
          </a:prstGeom>
          <a:solidFill>
            <a:schemeClr val="bg1">
              <a:alpha val="81000"/>
            </a:schemeClr>
          </a:solidFill>
        </p:spPr>
        <p:txBody>
          <a:bodyPr tIns="91440" bIns="91440"/>
          <a:lstStyle/>
          <a:p>
            <a:pPr marL="9525">
              <a:lnSpc>
                <a:spcPct val="90000"/>
              </a:lnSpc>
              <a:spcBef>
                <a:spcPts val="1000"/>
              </a:spcBef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F94EF5-3806-0B91-8E72-3ECF90338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68B2A99-528C-FD4D-7755-0756309B1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noProof="0" dirty="0"/>
              <a:t>What Has Been Done Well</a:t>
            </a:r>
            <a:endParaRPr lang="en-US" sz="3200" b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B1C616-1330-222F-3F34-643919A2A2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/>
              <a:t>Positive Feedback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0FA63781-C4A6-ED29-E9E4-2E0C38BD2E7E}"/>
              </a:ext>
            </a:extLst>
          </p:cNvPr>
          <p:cNvSpPr txBox="1">
            <a:spLocks/>
          </p:cNvSpPr>
          <p:nvPr/>
        </p:nvSpPr>
        <p:spPr>
          <a:xfrm>
            <a:off x="469900" y="2556000"/>
            <a:ext cx="2592000" cy="3394800"/>
          </a:xfrm>
          <a:prstGeom prst="roundRect">
            <a:avLst>
              <a:gd name="adj" fmla="val 2030"/>
            </a:avLst>
          </a:prstGeom>
          <a:solidFill>
            <a:schemeClr val="bg1">
              <a:alpha val="80000"/>
            </a:schemeClr>
          </a:solidFill>
        </p:spPr>
        <p:txBody>
          <a:bodyPr tIns="91440" bIns="9144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lvl="2" indent="0">
              <a:buNone/>
            </a:pPr>
            <a:r>
              <a:rPr lang="en-US" sz="1600" b="1" u="sng" dirty="0">
                <a:highlight>
                  <a:srgbClr val="FFFF00"/>
                </a:highlight>
              </a:rPr>
              <a:t>Learning Material</a:t>
            </a:r>
            <a:r>
              <a:rPr lang="en-US" sz="1600" b="1" u="sng" dirty="0" smtClean="0"/>
              <a:t>:</a:t>
            </a:r>
          </a:p>
          <a:p>
            <a:pPr marL="9525" lvl="2" indent="0">
              <a:buNone/>
            </a:pPr>
            <a:r>
              <a:rPr lang="en-US" sz="1600" b="1" u="sng" dirty="0"/>
              <a:t>1) </a:t>
            </a:r>
            <a:r>
              <a:rPr lang="en-US" sz="1600" b="1" u="sng" dirty="0" err="1"/>
              <a:t>Percipio</a:t>
            </a:r>
            <a:r>
              <a:rPr lang="en-US" sz="1600" b="1" u="sng" dirty="0"/>
              <a:t> Courses are good​</a:t>
            </a:r>
          </a:p>
          <a:p>
            <a:pPr marL="9525" lvl="2" indent="0">
              <a:buNone/>
            </a:pPr>
            <a:r>
              <a:rPr lang="en-US" sz="1600" b="1" u="sng" dirty="0" smtClean="0"/>
              <a:t>2</a:t>
            </a:r>
            <a:r>
              <a:rPr lang="en-US" sz="1600" b="1" u="sng" dirty="0"/>
              <a:t>) </a:t>
            </a:r>
            <a:r>
              <a:rPr lang="en-US" sz="1600" b="1" u="sng" dirty="0" err="1"/>
              <a:t>refered</a:t>
            </a:r>
            <a:r>
              <a:rPr lang="en-US" sz="1600" b="1" u="sng" dirty="0"/>
              <a:t> related topics from other sources</a:t>
            </a:r>
            <a:endParaRPr lang="en-US" sz="1600" b="1" u="sng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F6A69E5-DB6C-A919-9EB5-38AC9DF5256F}"/>
              </a:ext>
            </a:extLst>
          </p:cNvPr>
          <p:cNvSpPr txBox="1">
            <a:spLocks/>
          </p:cNvSpPr>
          <p:nvPr/>
        </p:nvSpPr>
        <p:spPr>
          <a:xfrm>
            <a:off x="3310377" y="2556000"/>
            <a:ext cx="2592000" cy="3394800"/>
          </a:xfrm>
          <a:prstGeom prst="roundRect">
            <a:avLst>
              <a:gd name="adj" fmla="val 2030"/>
            </a:avLst>
          </a:prstGeom>
          <a:solidFill>
            <a:schemeClr val="bg1">
              <a:alpha val="80000"/>
            </a:schemeClr>
          </a:solidFill>
        </p:spPr>
        <p:txBody>
          <a:bodyPr tIns="91440" bIns="9144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lvl="2" indent="0">
              <a:buNone/>
            </a:pPr>
            <a:r>
              <a:rPr lang="en-US" sz="1600" b="1" u="sng" dirty="0">
                <a:highlight>
                  <a:srgbClr val="FFFF00"/>
                </a:highlight>
              </a:rPr>
              <a:t>The Mentors:</a:t>
            </a:r>
          </a:p>
          <a:p>
            <a:pPr marL="9525" indent="0">
              <a:buNone/>
            </a:pPr>
            <a:r>
              <a:rPr lang="en-US" sz="2000" dirty="0" smtClean="0"/>
              <a:t>Mentor assigned us courses and we are currently working on it.</a:t>
            </a:r>
            <a:endParaRPr lang="en-US" sz="200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D8092DC-3081-F532-D603-CF01C0988622}"/>
              </a:ext>
            </a:extLst>
          </p:cNvPr>
          <p:cNvSpPr txBox="1">
            <a:spLocks/>
          </p:cNvSpPr>
          <p:nvPr/>
        </p:nvSpPr>
        <p:spPr>
          <a:xfrm>
            <a:off x="6150854" y="2556000"/>
            <a:ext cx="2592000" cy="3394800"/>
          </a:xfrm>
          <a:prstGeom prst="roundRect">
            <a:avLst>
              <a:gd name="adj" fmla="val 2030"/>
            </a:avLst>
          </a:prstGeom>
          <a:solidFill>
            <a:schemeClr val="bg1">
              <a:alpha val="80000"/>
            </a:schemeClr>
          </a:solidFill>
        </p:spPr>
        <p:txBody>
          <a:bodyPr tIns="91440" bIns="9144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lvl="2" indent="0">
              <a:buNone/>
            </a:pPr>
            <a:r>
              <a:rPr lang="en-US" sz="1600" b="1" u="sng" dirty="0">
                <a:highlight>
                  <a:srgbClr val="FFFF00"/>
                </a:highlight>
              </a:rPr>
              <a:t>Leader Sessions</a:t>
            </a:r>
            <a:r>
              <a:rPr lang="en-US" sz="1600" b="1" u="sng" dirty="0" smtClean="0"/>
              <a:t>:</a:t>
            </a:r>
          </a:p>
          <a:p>
            <a:pPr marL="9525" lvl="2" indent="0">
              <a:buNone/>
            </a:pPr>
            <a:endParaRPr lang="en-US" sz="1600" b="1" u="sng" dirty="0"/>
          </a:p>
          <a:p>
            <a:pPr marL="9525" lvl="2" indent="0">
              <a:buNone/>
            </a:pPr>
            <a:r>
              <a:rPr lang="en-US" sz="1600" b="1" u="sng" dirty="0" smtClean="0"/>
              <a:t>No leader sessions till now.</a:t>
            </a:r>
            <a:endParaRPr lang="en-US" sz="1600" b="1" u="sng" dirty="0" smtClean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D50EF912-B45B-FA4C-ABEA-E3E0740C8BCE}"/>
              </a:ext>
            </a:extLst>
          </p:cNvPr>
          <p:cNvSpPr txBox="1">
            <a:spLocks/>
          </p:cNvSpPr>
          <p:nvPr/>
        </p:nvSpPr>
        <p:spPr>
          <a:xfrm>
            <a:off x="8991330" y="2556000"/>
            <a:ext cx="2592000" cy="3394800"/>
          </a:xfrm>
          <a:prstGeom prst="roundRect">
            <a:avLst>
              <a:gd name="adj" fmla="val 2030"/>
            </a:avLst>
          </a:prstGeom>
          <a:solidFill>
            <a:schemeClr val="bg1">
              <a:alpha val="80000"/>
            </a:schemeClr>
          </a:solidFill>
        </p:spPr>
        <p:txBody>
          <a:bodyPr tIns="91440" bIns="9144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lvl="2" indent="0">
              <a:buNone/>
            </a:pPr>
            <a:r>
              <a:rPr lang="en-US" sz="1600" b="1" u="sng" dirty="0"/>
              <a:t>Team Communication</a:t>
            </a:r>
            <a:r>
              <a:rPr lang="en-US" sz="1600" b="1" u="sng" dirty="0" smtClean="0"/>
              <a:t>:</a:t>
            </a:r>
          </a:p>
          <a:p>
            <a:pPr marL="9525" lvl="2" indent="0">
              <a:buNone/>
            </a:pPr>
            <a:endParaRPr lang="en-US" sz="1600" b="1" u="sng" dirty="0"/>
          </a:p>
          <a:p>
            <a:pPr marL="9525" lvl="2" indent="0">
              <a:buNone/>
            </a:pPr>
            <a:r>
              <a:rPr lang="en-US" sz="1600" b="1" u="sng" dirty="0" smtClean="0"/>
              <a:t>We communicated with mentor and updating the status.</a:t>
            </a:r>
            <a:endParaRPr lang="en-US" sz="1600" b="1" u="sng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80F49E74-0CB3-DCE1-4E70-655850FCC59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325964" y="1661768"/>
            <a:ext cx="560826" cy="555217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79E6E935-A55E-6A6D-EC73-D8F9642317C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9947210" y="1702187"/>
            <a:ext cx="680241" cy="474378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76A8D92E-ED61-C8DF-8BF9-ED702B6F1D54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169245" y="1647747"/>
            <a:ext cx="555217" cy="583259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9D0B2093-882F-D7A3-F555-60790070F00C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1533701" y="1700212"/>
            <a:ext cx="464398" cy="47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034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" grpId="0" animBg="1"/>
      <p:bldP spid="16" grpId="0" animBg="1"/>
      <p:bldP spid="17" grpId="0" animBg="1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694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HCLTech">
  <a:themeElements>
    <a:clrScheme name="HCLTech 2022">
      <a:dk1>
        <a:srgbClr val="000000"/>
      </a:dk1>
      <a:lt1>
        <a:srgbClr val="FFFFFF"/>
      </a:lt1>
      <a:dk2>
        <a:srgbClr val="5EC1EF"/>
      </a:dk2>
      <a:lt2>
        <a:srgbClr val="0066B3"/>
      </a:lt2>
      <a:accent1>
        <a:srgbClr val="5F1EBE"/>
      </a:accent1>
      <a:accent2>
        <a:srgbClr val="3C91FF"/>
      </a:accent2>
      <a:accent3>
        <a:srgbClr val="4BC3AF"/>
      </a:accent3>
      <a:accent4>
        <a:srgbClr val="82DC73"/>
      </a:accent4>
      <a:accent5>
        <a:srgbClr val="FFCD41"/>
      </a:accent5>
      <a:accent6>
        <a:srgbClr val="FF7887"/>
      </a:accent6>
      <a:hlink>
        <a:srgbClr val="0000FF"/>
      </a:hlink>
      <a:folHlink>
        <a:srgbClr val="29292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Tech Purple">
      <a:srgbClr val="5F1EBE"/>
    </a:custClr>
    <a:custClr name="Tech Blue">
      <a:srgbClr val="3C91FF"/>
    </a:custClr>
    <a:custClr name="Teal">
      <a:srgbClr val="4BC3AF"/>
    </a:custClr>
    <a:custClr name="Green">
      <a:srgbClr val="82CD73"/>
    </a:custClr>
    <a:custClr name="Yellow">
      <a:srgbClr val="FFCD41"/>
    </a:custClr>
    <a:custClr name="Coral">
      <a:srgbClr val="FF7887"/>
    </a:custClr>
    <a:custClr name="Bronze">
      <a:srgbClr val="D7BEB4"/>
    </a:custClr>
    <a:custClr name="Cream">
      <a:srgbClr val="FAF0E6"/>
    </a:custClr>
    <a:custClr name="Grey">
      <a:srgbClr val="C8D2DD"/>
    </a:custClr>
    <a:custClr name="HCL Blue (Corp)">
      <a:srgbClr val="006BB6"/>
    </a:custClr>
    <a:custClr name="Mid Purple">
      <a:srgbClr val="8669F0"/>
    </a:custClr>
    <a:custClr name="Mid Blue">
      <a:srgbClr val="87D2EB"/>
    </a:custClr>
    <a:custClr name="Dark Teal">
      <a:srgbClr val="007873"/>
    </a:custClr>
    <a:custClr name="Dark green">
      <a:srgbClr val="0FA069"/>
    </a:custClr>
    <a:custClr name="Dark Yellow">
      <a:srgbClr val="C8870A"/>
    </a:custClr>
    <a:custClr name="Dark Coral">
      <a:srgbClr val="C3325F"/>
    </a:custClr>
    <a:custClr name="Custom Color 17">
      <a:srgbClr val="FFFFFF"/>
    </a:custClr>
    <a:custClr name="Custom Color 18">
      <a:srgbClr val="FFFFFF"/>
    </a:custClr>
    <a:custClr name="Grey 1">
      <a:srgbClr val="8291A0"/>
    </a:custClr>
    <a:custClr name="Custom Color 20">
      <a:srgbClr val="FFFFFF"/>
    </a:custClr>
    <a:custClr name="Light Purple">
      <a:srgbClr val="B9C8FF"/>
    </a:custClr>
    <a:custClr name="Light Blue">
      <a:srgbClr val="DCE6F0"/>
    </a:custClr>
    <a:custClr name="Teal 80% Tint">
      <a:srgbClr val="6ECFBE"/>
    </a:custClr>
    <a:custClr name="Green 80% Tint">
      <a:srgbClr val="9CE38F"/>
    </a:custClr>
    <a:custClr name="Yellow 80% Tint">
      <a:srgbClr val="FED766"/>
    </a:custClr>
    <a:custClr name="Corel 80% Tint">
      <a:srgbClr val="FE949E"/>
    </a:custClr>
    <a:custClr name="Custom Color 27">
      <a:srgbClr val="FFFFFF"/>
    </a:custClr>
    <a:custClr name="Custom Color 28">
      <a:srgbClr val="FFFFFF"/>
    </a:custClr>
    <a:custClr name="Grey2">
      <a:srgbClr val="A5AFBE"/>
    </a:custClr>
    <a:custClr name="Custom Color 30">
      <a:srgbClr val="FFFFFF"/>
    </a:custClr>
    <a:custClr name="Custom Color 31">
      <a:srgbClr val="FFFFFF"/>
    </a:custClr>
    <a:custClr name="Custom Color 32">
      <a:srgbClr val="FFFFFF"/>
    </a:custClr>
    <a:custClr name="Light Teal">
      <a:srgbClr val="A5ECDC"/>
    </a:custClr>
    <a:custClr name="Light Green">
      <a:srgbClr val="BEEBB4"/>
    </a:custClr>
    <a:custClr name="Light Yellow">
      <a:srgbClr val="FFECC7"/>
    </a:custClr>
    <a:custClr name="Light Coral">
      <a:srgbClr val="FFBEBE"/>
    </a:custClr>
    <a:custClr name="Custom Color 37">
      <a:srgbClr val="FFFFFF"/>
    </a:custClr>
    <a:custClr name="Custom Color 38">
      <a:srgbClr val="FFFFFF"/>
    </a:custClr>
    <a:custClr name="Grey 4">
      <a:srgbClr val="E6EBF5"/>
    </a:custClr>
    <a:custClr name="Custom Color 40">
      <a:srgbClr val="FFFFFF"/>
    </a:custClr>
    <a:custClr name="Custom Color 41">
      <a:srgbClr val="FFFFFF"/>
    </a:custClr>
    <a:custClr name="Custom Color 42">
      <a:srgbClr val="FFFFFF"/>
    </a:custClr>
    <a:custClr name="Custom Color 43">
      <a:srgbClr val="FFFFFF"/>
    </a:custClr>
    <a:custClr name="Custom Color 44">
      <a:srgbClr val="FFFFFF"/>
    </a:custClr>
    <a:custClr name="Custom Color 45">
      <a:srgbClr val="FFFFFF"/>
    </a:custClr>
    <a:custClr name="Custom Color 46">
      <a:srgbClr val="FFFFFF"/>
    </a:custClr>
    <a:custClr name="Custom Color 47">
      <a:srgbClr val="FFFFFF"/>
    </a:custClr>
    <a:custClr name="Custom Color 48">
      <a:srgbClr val="FFFFFF"/>
    </a:custClr>
    <a:custClr name="Custom Color 49">
      <a:srgbClr val="FFFFFF"/>
    </a:custClr>
    <a:custClr name="Custom Color 50">
      <a:srgbClr val="FFFFFF"/>
    </a:custClr>
  </a:custClrLst>
  <a:extLst>
    <a:ext uri="{05A4C25C-085E-4340-85A3-A5531E510DB2}">
      <thm15:themeFamily xmlns:thm15="http://schemas.microsoft.com/office/thememl/2012/main" name="HCLTech" id="{3E1E5A14-3737-644B-84EB-97208A6A6A81}" vid="{81AD1076-71DC-D145-928A-15261A8AD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HCLTech</Template>
  <TotalTime>1864</TotalTime>
  <Words>185</Words>
  <Application>Microsoft Office PowerPoint</Application>
  <PresentationFormat>Widescreen</PresentationFormat>
  <Paragraphs>65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HCLTech Roobert</vt:lpstr>
      <vt:lpstr>HCLTech Roobert Light</vt:lpstr>
      <vt:lpstr>HCLTech Roobert SemiBold</vt:lpstr>
      <vt:lpstr>System Font Regular</vt:lpstr>
      <vt:lpstr>HCLTech</vt:lpstr>
      <vt:lpstr>PowerPoint Presentation</vt:lpstr>
      <vt:lpstr>Current Learning Progress</vt:lpstr>
      <vt:lpstr>What Could Have Been Done Better</vt:lpstr>
      <vt:lpstr>What Has Been Done Well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Mukesh Gupta</dc:creator>
  <cp:lastModifiedBy>Akula Sai Bala Siva Jyothika</cp:lastModifiedBy>
  <cp:revision>268</cp:revision>
  <dcterms:created xsi:type="dcterms:W3CDTF">2022-08-31T07:51:55Z</dcterms:created>
  <dcterms:modified xsi:type="dcterms:W3CDTF">2022-10-18T12:46:48Z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b10f4a6f-ffa1-4a5b-a28d-a720a3134c25</vt:lpwstr>
  </property>
  <property fmtid="{D5CDD505-2E9C-101B-9397-08002B2CF9AE}" pid="3" name="HCLClassD6">
    <vt:lpwstr>False</vt:lpwstr>
  </property>
  <property fmtid="{D5CDD505-2E9C-101B-9397-08002B2CF9AE}" pid="4" name="HCLClassification">
    <vt:lpwstr>HCL_Cla5s_1nt3rnal</vt:lpwstr>
  </property>
</Properties>
</file>

<file path=docProps/thumbnail.jpeg>
</file>